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561" r:id="rId5"/>
    <p:sldId id="564" r:id="rId6"/>
    <p:sldId id="581" r:id="rId7"/>
    <p:sldId id="287" r:id="rId8"/>
    <p:sldId id="668" r:id="rId9"/>
    <p:sldId id="799" r:id="rId10"/>
    <p:sldId id="290" r:id="rId11"/>
    <p:sldId id="289" r:id="rId12"/>
    <p:sldId id="321" r:id="rId13"/>
    <p:sldId id="292" r:id="rId14"/>
    <p:sldId id="538" r:id="rId15"/>
    <p:sldId id="493" r:id="rId16"/>
    <p:sldId id="797" r:id="rId17"/>
    <p:sldId id="496" r:id="rId18"/>
    <p:sldId id="298" r:id="rId19"/>
    <p:sldId id="753" r:id="rId20"/>
    <p:sldId id="740" r:id="rId21"/>
    <p:sldId id="746" r:id="rId22"/>
    <p:sldId id="747" r:id="rId23"/>
    <p:sldId id="748" r:id="rId24"/>
    <p:sldId id="745" r:id="rId25"/>
    <p:sldId id="703" r:id="rId26"/>
    <p:sldId id="324" r:id="rId27"/>
    <p:sldId id="304" r:id="rId28"/>
    <p:sldId id="798" r:id="rId29"/>
    <p:sldId id="800" r:id="rId30"/>
    <p:sldId id="66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8DC2F-A6BE-AC32-D6AB-830FCD8A2C2D}" name="Thomas Lobban" initials="TL" userId="S::thomas@taxconsulting.co.za::49235634-0043-4c0d-88a9-244eb9e1756f" providerId="AD"/>
  <p188:author id="{9532E1C1-67D8-6194-2261-8F40A54B2A4D}" name="Carla Andrews" initials="CA" userId="S::carla@taxconsulting.co.za::4b3f3914-7c86-49fe-ba36-022395b9dc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a Andrews" initials="CA" lastIdx="2" clrIdx="0">
    <p:extLst>
      <p:ext uri="{19B8F6BF-5375-455C-9EA6-DF929625EA0E}">
        <p15:presenceInfo xmlns:p15="http://schemas.microsoft.com/office/powerpoint/2012/main" userId="d886c2bcba37ff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82828"/>
    <a:srgbClr val="3C3C3C"/>
    <a:srgbClr val="BB9C53"/>
    <a:srgbClr val="4D4D4D"/>
    <a:srgbClr val="F15A2E"/>
    <a:srgbClr val="D8D8D8"/>
    <a:srgbClr val="C4BFAB"/>
    <a:srgbClr val="E3E1DC"/>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99BDD-75D0-4450-A186-37A6F96DA8DA}" v="153" dt="2022-10-20T15:34:36.842"/>
    <p1510:client id="{AC189C16-0269-F08C-57AC-8B5C40A2A06A}" v="27" dt="2022-10-20T17:46:25.825"/>
    <p1510:client id="{BD260589-5A43-4BA0-AAEB-0EBBD340A1D9}" v="3" dt="2022-10-20T11:01:52.636"/>
    <p1510:client id="{BD763CF8-9E88-A268-74E0-6965804442F8}" v="29" dt="2022-10-20T08:39:56.140"/>
    <p1510:client id="{EC5EE724-57C5-01DA-22E9-CE1669E74FC5}" v="1" dt="2022-10-20T07:00:16.2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Andrews" userId="4b3f3914-7c86-49fe-ba36-022395b9dcd6" providerId="ADAL" clId="{40C99BDD-75D0-4450-A186-37A6F96DA8DA}"/>
    <pc:docChg chg="undo custSel addSld delSld modSld sldOrd modMainMaster">
      <pc:chgData name="Carla Andrews" userId="4b3f3914-7c86-49fe-ba36-022395b9dcd6" providerId="ADAL" clId="{40C99BDD-75D0-4450-A186-37A6F96DA8DA}" dt="2022-10-20T15:37:12.590" v="1047" actId="20577"/>
      <pc:docMkLst>
        <pc:docMk/>
      </pc:docMkLst>
      <pc:sldChg chg="addSp delSp modSp add del mod">
        <pc:chgData name="Carla Andrews" userId="4b3f3914-7c86-49fe-ba36-022395b9dcd6" providerId="ADAL" clId="{40C99BDD-75D0-4450-A186-37A6F96DA8DA}" dt="2022-10-20T15:08:54.095" v="663" actId="47"/>
        <pc:sldMkLst>
          <pc:docMk/>
          <pc:sldMk cId="3257560242" sldId="267"/>
        </pc:sldMkLst>
        <pc:spChg chg="mod">
          <ac:chgData name="Carla Andrews" userId="4b3f3914-7c86-49fe-ba36-022395b9dcd6" providerId="ADAL" clId="{40C99BDD-75D0-4450-A186-37A6F96DA8DA}" dt="2022-10-20T14:58:57.858" v="549"/>
          <ac:spMkLst>
            <pc:docMk/>
            <pc:sldMk cId="3257560242" sldId="267"/>
            <ac:spMk id="7" creationId="{D3AAA760-499B-3B5B-E80D-9950584FC886}"/>
          </ac:spMkLst>
        </pc:spChg>
        <pc:spChg chg="mod">
          <ac:chgData name="Carla Andrews" userId="4b3f3914-7c86-49fe-ba36-022395b9dcd6" providerId="ADAL" clId="{40C99BDD-75D0-4450-A186-37A6F96DA8DA}" dt="2022-10-20T14:58:57.858" v="549"/>
          <ac:spMkLst>
            <pc:docMk/>
            <pc:sldMk cId="3257560242" sldId="267"/>
            <ac:spMk id="8" creationId="{647DE4E0-E5F4-78BE-966D-03D5132A3E30}"/>
          </ac:spMkLst>
        </pc:spChg>
        <pc:spChg chg="del">
          <ac:chgData name="Carla Andrews" userId="4b3f3914-7c86-49fe-ba36-022395b9dcd6" providerId="ADAL" clId="{40C99BDD-75D0-4450-A186-37A6F96DA8DA}" dt="2022-10-20T14:58:55.181" v="547" actId="478"/>
          <ac:spMkLst>
            <pc:docMk/>
            <pc:sldMk cId="3257560242" sldId="267"/>
            <ac:spMk id="10" creationId="{DD608142-9146-4240-9B3C-3757A2744E3C}"/>
          </ac:spMkLst>
        </pc:spChg>
        <pc:spChg chg="del mod">
          <ac:chgData name="Carla Andrews" userId="4b3f3914-7c86-49fe-ba36-022395b9dcd6" providerId="ADAL" clId="{40C99BDD-75D0-4450-A186-37A6F96DA8DA}" dt="2022-10-20T14:58:56.351" v="548" actId="478"/>
          <ac:spMkLst>
            <pc:docMk/>
            <pc:sldMk cId="3257560242" sldId="267"/>
            <ac:spMk id="12" creationId="{8656C972-4EC9-43A9-B530-DD0782C27BAF}"/>
          </ac:spMkLst>
        </pc:spChg>
        <pc:grpChg chg="add mod ord">
          <ac:chgData name="Carla Andrews" userId="4b3f3914-7c86-49fe-ba36-022395b9dcd6" providerId="ADAL" clId="{40C99BDD-75D0-4450-A186-37A6F96DA8DA}" dt="2022-10-20T14:58:59.513" v="550" actId="167"/>
          <ac:grpSpMkLst>
            <pc:docMk/>
            <pc:sldMk cId="3257560242" sldId="267"/>
            <ac:grpSpMk id="3" creationId="{6E1E1D2B-49F4-93F8-6D6C-960ECE383059}"/>
          </ac:grpSpMkLst>
        </pc:grpChg>
        <pc:grpChg chg="mod">
          <ac:chgData name="Carla Andrews" userId="4b3f3914-7c86-49fe-ba36-022395b9dcd6" providerId="ADAL" clId="{40C99BDD-75D0-4450-A186-37A6F96DA8DA}" dt="2022-10-20T14:58:57.858" v="549"/>
          <ac:grpSpMkLst>
            <pc:docMk/>
            <pc:sldMk cId="3257560242" sldId="267"/>
            <ac:grpSpMk id="6" creationId="{0421A641-14DB-2DD3-F0BB-E54717E8C48E}"/>
          </ac:grpSpMkLst>
        </pc:grpChg>
        <pc:picChg chg="del">
          <ac:chgData name="Carla Andrews" userId="4b3f3914-7c86-49fe-ba36-022395b9dcd6" providerId="ADAL" clId="{40C99BDD-75D0-4450-A186-37A6F96DA8DA}" dt="2022-10-20T14:58:54.110" v="546" actId="478"/>
          <ac:picMkLst>
            <pc:docMk/>
            <pc:sldMk cId="3257560242" sldId="267"/>
            <ac:picMk id="4" creationId="{71BD3C25-47AA-429D-82CD-49A1316E6107}"/>
          </ac:picMkLst>
        </pc:picChg>
        <pc:picChg chg="mod">
          <ac:chgData name="Carla Andrews" userId="4b3f3914-7c86-49fe-ba36-022395b9dcd6" providerId="ADAL" clId="{40C99BDD-75D0-4450-A186-37A6F96DA8DA}" dt="2022-10-20T14:58:57.858" v="549"/>
          <ac:picMkLst>
            <pc:docMk/>
            <pc:sldMk cId="3257560242" sldId="267"/>
            <ac:picMk id="5" creationId="{3E4C8727-2A05-19D2-7147-BAA46D717F59}"/>
          </ac:picMkLst>
        </pc:picChg>
        <pc:picChg chg="mod">
          <ac:chgData name="Carla Andrews" userId="4b3f3914-7c86-49fe-ba36-022395b9dcd6" providerId="ADAL" clId="{40C99BDD-75D0-4450-A186-37A6F96DA8DA}" dt="2022-10-20T14:58:57.858" v="549"/>
          <ac:picMkLst>
            <pc:docMk/>
            <pc:sldMk cId="3257560242" sldId="267"/>
            <ac:picMk id="9" creationId="{DA021636-1253-01B1-FA31-85A69C4F2662}"/>
          </ac:picMkLst>
        </pc:picChg>
        <pc:picChg chg="del">
          <ac:chgData name="Carla Andrews" userId="4b3f3914-7c86-49fe-ba36-022395b9dcd6" providerId="ADAL" clId="{40C99BDD-75D0-4450-A186-37A6F96DA8DA}" dt="2022-10-20T14:58:53.384" v="545" actId="478"/>
          <ac:picMkLst>
            <pc:docMk/>
            <pc:sldMk cId="3257560242" sldId="267"/>
            <ac:picMk id="20" creationId="{03402298-6E82-499F-8001-D9A93CF83F98}"/>
          </ac:picMkLst>
        </pc:picChg>
      </pc:sldChg>
      <pc:sldChg chg="addSp delSp modSp del mod setBg modCm">
        <pc:chgData name="Carla Andrews" userId="4b3f3914-7c86-49fe-ba36-022395b9dcd6" providerId="ADAL" clId="{40C99BDD-75D0-4450-A186-37A6F96DA8DA}" dt="2022-10-20T15:09:05.145" v="664" actId="47"/>
        <pc:sldMkLst>
          <pc:docMk/>
          <pc:sldMk cId="1651892577" sldId="278"/>
        </pc:sldMkLst>
        <pc:spChg chg="add del">
          <ac:chgData name="Carla Andrews" userId="4b3f3914-7c86-49fe-ba36-022395b9dcd6" providerId="ADAL" clId="{40C99BDD-75D0-4450-A186-37A6F96DA8DA}" dt="2022-10-20T09:26:37.960" v="190" actId="478"/>
          <ac:spMkLst>
            <pc:docMk/>
            <pc:sldMk cId="1651892577" sldId="278"/>
            <ac:spMk id="7" creationId="{782DA42C-FD56-7947-932E-B2381B309E47}"/>
          </ac:spMkLst>
        </pc:spChg>
        <pc:spChg chg="mod">
          <ac:chgData name="Carla Andrews" userId="4b3f3914-7c86-49fe-ba36-022395b9dcd6" providerId="ADAL" clId="{40C99BDD-75D0-4450-A186-37A6F96DA8DA}" dt="2022-10-20T12:32:36.971" v="519" actId="1076"/>
          <ac:spMkLst>
            <pc:docMk/>
            <pc:sldMk cId="1651892577" sldId="278"/>
            <ac:spMk id="8" creationId="{5C0E3D9A-F3F3-FF4C-8C5F-0403AA7BB1A5}"/>
          </ac:spMkLst>
        </pc:spChg>
        <pc:spChg chg="mod topLvl">
          <ac:chgData name="Carla Andrews" userId="4b3f3914-7c86-49fe-ba36-022395b9dcd6" providerId="ADAL" clId="{40C99BDD-75D0-4450-A186-37A6F96DA8DA}" dt="2022-10-20T12:31:32.162" v="515" actId="1076"/>
          <ac:spMkLst>
            <pc:docMk/>
            <pc:sldMk cId="1651892577" sldId="278"/>
            <ac:spMk id="13" creationId="{1A2EA004-55A2-314A-9320-94FDE0249290}"/>
          </ac:spMkLst>
        </pc:spChg>
        <pc:spChg chg="add del">
          <ac:chgData name="Carla Andrews" userId="4b3f3914-7c86-49fe-ba36-022395b9dcd6" providerId="ADAL" clId="{40C99BDD-75D0-4450-A186-37A6F96DA8DA}" dt="2022-10-20T09:29:45.646" v="241" actId="11529"/>
          <ac:spMkLst>
            <pc:docMk/>
            <pc:sldMk cId="1651892577" sldId="278"/>
            <ac:spMk id="18" creationId="{03CBB131-0AD4-3B6C-40A1-EF7C6FD9F40C}"/>
          </ac:spMkLst>
        </pc:spChg>
        <pc:spChg chg="add del mod">
          <ac:chgData name="Carla Andrews" userId="4b3f3914-7c86-49fe-ba36-022395b9dcd6" providerId="ADAL" clId="{40C99BDD-75D0-4450-A186-37A6F96DA8DA}" dt="2022-10-20T09:31:17.702" v="269" actId="478"/>
          <ac:spMkLst>
            <pc:docMk/>
            <pc:sldMk cId="1651892577" sldId="278"/>
            <ac:spMk id="19" creationId="{FDF447D6-6B46-8141-C719-3CD43EBCC0B7}"/>
          </ac:spMkLst>
        </pc:spChg>
        <pc:spChg chg="add del mod">
          <ac:chgData name="Carla Andrews" userId="4b3f3914-7c86-49fe-ba36-022395b9dcd6" providerId="ADAL" clId="{40C99BDD-75D0-4450-A186-37A6F96DA8DA}" dt="2022-10-20T09:31:16.437" v="266" actId="478"/>
          <ac:spMkLst>
            <pc:docMk/>
            <pc:sldMk cId="1651892577" sldId="278"/>
            <ac:spMk id="20" creationId="{05912823-59F7-DB99-F80D-566261E09098}"/>
          </ac:spMkLst>
        </pc:spChg>
        <pc:spChg chg="add del mod">
          <ac:chgData name="Carla Andrews" userId="4b3f3914-7c86-49fe-ba36-022395b9dcd6" providerId="ADAL" clId="{40C99BDD-75D0-4450-A186-37A6F96DA8DA}" dt="2022-10-20T09:30:55.114" v="258" actId="478"/>
          <ac:spMkLst>
            <pc:docMk/>
            <pc:sldMk cId="1651892577" sldId="278"/>
            <ac:spMk id="21" creationId="{6C7DC1FE-BEDC-F559-B796-84021E8448A9}"/>
          </ac:spMkLst>
        </pc:spChg>
        <pc:spChg chg="add del mod">
          <ac:chgData name="Carla Andrews" userId="4b3f3914-7c86-49fe-ba36-022395b9dcd6" providerId="ADAL" clId="{40C99BDD-75D0-4450-A186-37A6F96DA8DA}" dt="2022-10-20T09:31:17.287" v="268" actId="478"/>
          <ac:spMkLst>
            <pc:docMk/>
            <pc:sldMk cId="1651892577" sldId="278"/>
            <ac:spMk id="22" creationId="{64474B50-92F3-F442-3FEB-4EABF378C2D8}"/>
          </ac:spMkLst>
        </pc:spChg>
        <pc:spChg chg="add del mod">
          <ac:chgData name="Carla Andrews" userId="4b3f3914-7c86-49fe-ba36-022395b9dcd6" providerId="ADAL" clId="{40C99BDD-75D0-4450-A186-37A6F96DA8DA}" dt="2022-10-20T09:31:16.830" v="267" actId="478"/>
          <ac:spMkLst>
            <pc:docMk/>
            <pc:sldMk cId="1651892577" sldId="278"/>
            <ac:spMk id="23" creationId="{3937674C-A885-D0F4-3FD6-402DFB65719D}"/>
          </ac:spMkLst>
        </pc:spChg>
        <pc:spChg chg="add del mod">
          <ac:chgData name="Carla Andrews" userId="4b3f3914-7c86-49fe-ba36-022395b9dcd6" providerId="ADAL" clId="{40C99BDD-75D0-4450-A186-37A6F96DA8DA}" dt="2022-10-20T15:01:52.343" v="576" actId="1076"/>
          <ac:spMkLst>
            <pc:docMk/>
            <pc:sldMk cId="1651892577" sldId="278"/>
            <ac:spMk id="30" creationId="{3E4979C4-3847-1249-B51A-D334E0C83359}"/>
          </ac:spMkLst>
        </pc:spChg>
        <pc:spChg chg="mod">
          <ac:chgData name="Carla Andrews" userId="4b3f3914-7c86-49fe-ba36-022395b9dcd6" providerId="ADAL" clId="{40C99BDD-75D0-4450-A186-37A6F96DA8DA}" dt="2022-10-20T14:58:40.581" v="544" actId="113"/>
          <ac:spMkLst>
            <pc:docMk/>
            <pc:sldMk cId="1651892577" sldId="278"/>
            <ac:spMk id="34" creationId="{8CFD0EF4-01B2-DF4B-B252-E811727C81F4}"/>
          </ac:spMkLst>
        </pc:spChg>
        <pc:grpChg chg="del mod">
          <ac:chgData name="Carla Andrews" userId="4b3f3914-7c86-49fe-ba36-022395b9dcd6" providerId="ADAL" clId="{40C99BDD-75D0-4450-A186-37A6F96DA8DA}" dt="2022-10-20T09:28:00.367" v="213" actId="165"/>
          <ac:grpSpMkLst>
            <pc:docMk/>
            <pc:sldMk cId="1651892577" sldId="278"/>
            <ac:grpSpMk id="12" creationId="{B50A0EA6-74AC-4243-A07F-3B68BCBADB26}"/>
          </ac:grpSpMkLst>
        </pc:grpChg>
        <pc:grpChg chg="add del mod">
          <ac:chgData name="Carla Andrews" userId="4b3f3914-7c86-49fe-ba36-022395b9dcd6" providerId="ADAL" clId="{40C99BDD-75D0-4450-A186-37A6F96DA8DA}" dt="2022-10-20T14:55:30.323" v="521" actId="165"/>
          <ac:grpSpMkLst>
            <pc:docMk/>
            <pc:sldMk cId="1651892577" sldId="278"/>
            <ac:grpSpMk id="24" creationId="{FFCB4206-6019-EB31-6F3E-29F7FD1942E7}"/>
          </ac:grpSpMkLst>
        </pc:grpChg>
        <pc:grpChg chg="add mod">
          <ac:chgData name="Carla Andrews" userId="4b3f3914-7c86-49fe-ba36-022395b9dcd6" providerId="ADAL" clId="{40C99BDD-75D0-4450-A186-37A6F96DA8DA}" dt="2022-10-20T14:58:23.306" v="543" actId="1076"/>
          <ac:grpSpMkLst>
            <pc:docMk/>
            <pc:sldMk cId="1651892577" sldId="278"/>
            <ac:grpSpMk id="26" creationId="{FA95E04E-3CE5-2A6A-5CA0-2DF80F24F6B9}"/>
          </ac:grpSpMkLst>
        </pc:grpChg>
        <pc:picChg chg="add del mod">
          <ac:chgData name="Carla Andrews" userId="4b3f3914-7c86-49fe-ba36-022395b9dcd6" providerId="ADAL" clId="{40C99BDD-75D0-4450-A186-37A6F96DA8DA}" dt="2022-10-20T09:21:48.315" v="164" actId="478"/>
          <ac:picMkLst>
            <pc:docMk/>
            <pc:sldMk cId="1651892577" sldId="278"/>
            <ac:picMk id="3" creationId="{FBEAF029-150B-B485-5731-4F10D2AEE2E2}"/>
          </ac:picMkLst>
        </pc:picChg>
        <pc:picChg chg="add del mod">
          <ac:chgData name="Carla Andrews" userId="4b3f3914-7c86-49fe-ba36-022395b9dcd6" providerId="ADAL" clId="{40C99BDD-75D0-4450-A186-37A6F96DA8DA}" dt="2022-10-20T09:25:06.255" v="166" actId="478"/>
          <ac:picMkLst>
            <pc:docMk/>
            <pc:sldMk cId="1651892577" sldId="278"/>
            <ac:picMk id="5" creationId="{A9019F07-B4F8-F503-AA46-4F6CB59D90A0}"/>
          </ac:picMkLst>
        </pc:picChg>
        <pc:picChg chg="add del mod topLvl">
          <ac:chgData name="Carla Andrews" userId="4b3f3914-7c86-49fe-ba36-022395b9dcd6" providerId="ADAL" clId="{40C99BDD-75D0-4450-A186-37A6F96DA8DA}" dt="2022-10-20T14:57:20.958" v="539" actId="164"/>
          <ac:picMkLst>
            <pc:docMk/>
            <pc:sldMk cId="1651892577" sldId="278"/>
            <ac:picMk id="6" creationId="{7EE77510-F0AE-9643-B175-A9B64C5F2E5D}"/>
          </ac:picMkLst>
        </pc:picChg>
        <pc:picChg chg="add mod topLvl">
          <ac:chgData name="Carla Andrews" userId="4b3f3914-7c86-49fe-ba36-022395b9dcd6" providerId="ADAL" clId="{40C99BDD-75D0-4450-A186-37A6F96DA8DA}" dt="2022-10-20T14:57:20.958" v="539" actId="164"/>
          <ac:picMkLst>
            <pc:docMk/>
            <pc:sldMk cId="1651892577" sldId="278"/>
            <ac:picMk id="10" creationId="{DD0E0104-6DA7-08D7-90D9-7F1F5379C0A8}"/>
          </ac:picMkLst>
        </pc:picChg>
        <pc:picChg chg="add del mod">
          <ac:chgData name="Carla Andrews" userId="4b3f3914-7c86-49fe-ba36-022395b9dcd6" providerId="ADAL" clId="{40C99BDD-75D0-4450-A186-37A6F96DA8DA}" dt="2022-10-20T09:26:03.204" v="173"/>
          <ac:picMkLst>
            <pc:docMk/>
            <pc:sldMk cId="1651892577" sldId="278"/>
            <ac:picMk id="15" creationId="{286766C5-FB92-7D54-A550-AB0BAC5B9689}"/>
          </ac:picMkLst>
        </pc:picChg>
        <pc:picChg chg="add mod topLvl">
          <ac:chgData name="Carla Andrews" userId="4b3f3914-7c86-49fe-ba36-022395b9dcd6" providerId="ADAL" clId="{40C99BDD-75D0-4450-A186-37A6F96DA8DA}" dt="2022-10-20T14:57:20.958" v="539" actId="164"/>
          <ac:picMkLst>
            <pc:docMk/>
            <pc:sldMk cId="1651892577" sldId="278"/>
            <ac:picMk id="17" creationId="{30F43113-7E02-5FD7-B9FC-E96A8A38A9D4}"/>
          </ac:picMkLst>
        </pc:picChg>
        <pc:cxnChg chg="mod topLvl">
          <ac:chgData name="Carla Andrews" userId="4b3f3914-7c86-49fe-ba36-022395b9dcd6" providerId="ADAL" clId="{40C99BDD-75D0-4450-A186-37A6F96DA8DA}" dt="2022-10-20T12:31:32.162" v="515" actId="1076"/>
          <ac:cxnSpMkLst>
            <pc:docMk/>
            <pc:sldMk cId="1651892577" sldId="278"/>
            <ac:cxnSpMk id="14" creationId="{81825932-C6DB-7C4D-A780-55094C6E2491}"/>
          </ac:cxnSpMkLst>
        </pc:cxnChg>
      </pc:sldChg>
      <pc:sldChg chg="addSp delSp modSp del mod setBg">
        <pc:chgData name="Carla Andrews" userId="4b3f3914-7c86-49fe-ba36-022395b9dcd6" providerId="ADAL" clId="{40C99BDD-75D0-4450-A186-37A6F96DA8DA}" dt="2022-10-20T15:25:24.364" v="903" actId="47"/>
        <pc:sldMkLst>
          <pc:docMk/>
          <pc:sldMk cId="4182566008" sldId="281"/>
        </pc:sldMkLst>
        <pc:spChg chg="add mod">
          <ac:chgData name="Carla Andrews" userId="4b3f3914-7c86-49fe-ba36-022395b9dcd6" providerId="ADAL" clId="{40C99BDD-75D0-4450-A186-37A6F96DA8DA}" dt="2022-10-20T09:55:33.040" v="490" actId="1076"/>
          <ac:spMkLst>
            <pc:docMk/>
            <pc:sldMk cId="4182566008" sldId="281"/>
            <ac:spMk id="2" creationId="{7593B2BA-7FEF-F6ED-3355-50BE58C09E96}"/>
          </ac:spMkLst>
        </pc:spChg>
        <pc:spChg chg="del mod">
          <ac:chgData name="Carla Andrews" userId="4b3f3914-7c86-49fe-ba36-022395b9dcd6" providerId="ADAL" clId="{40C99BDD-75D0-4450-A186-37A6F96DA8DA}" dt="2022-10-20T09:33:21.801" v="314" actId="478"/>
          <ac:spMkLst>
            <pc:docMk/>
            <pc:sldMk cId="4182566008" sldId="281"/>
            <ac:spMk id="7" creationId="{782DA42C-FD56-7947-932E-B2381B309E47}"/>
          </ac:spMkLst>
        </pc:spChg>
        <pc:spChg chg="mod">
          <ac:chgData name="Carla Andrews" userId="4b3f3914-7c86-49fe-ba36-022395b9dcd6" providerId="ADAL" clId="{40C99BDD-75D0-4450-A186-37A6F96DA8DA}" dt="2022-10-20T09:55:27.563" v="488" actId="14100"/>
          <ac:spMkLst>
            <pc:docMk/>
            <pc:sldMk cId="4182566008" sldId="281"/>
            <ac:spMk id="30" creationId="{3E4979C4-3847-1249-B51A-D334E0C83359}"/>
          </ac:spMkLst>
        </pc:spChg>
        <pc:grpChg chg="mod">
          <ac:chgData name="Carla Andrews" userId="4b3f3914-7c86-49fe-ba36-022395b9dcd6" providerId="ADAL" clId="{40C99BDD-75D0-4450-A186-37A6F96DA8DA}" dt="2022-10-20T09:55:31.022" v="489" actId="1076"/>
          <ac:grpSpMkLst>
            <pc:docMk/>
            <pc:sldMk cId="4182566008" sldId="281"/>
            <ac:grpSpMk id="33" creationId="{D6C19D8C-4DCF-5846-A05C-F92A596B2808}"/>
          </ac:grpSpMkLst>
        </pc:grpChg>
        <pc:picChg chg="del">
          <ac:chgData name="Carla Andrews" userId="4b3f3914-7c86-49fe-ba36-022395b9dcd6" providerId="ADAL" clId="{40C99BDD-75D0-4450-A186-37A6F96DA8DA}" dt="2022-10-20T09:33:19.820" v="312" actId="478"/>
          <ac:picMkLst>
            <pc:docMk/>
            <pc:sldMk cId="4182566008" sldId="281"/>
            <ac:picMk id="6" creationId="{7EE77510-F0AE-9643-B175-A9B64C5F2E5D}"/>
          </ac:picMkLst>
        </pc:picChg>
      </pc:sldChg>
      <pc:sldChg chg="addSp delSp modSp del mod setBg">
        <pc:chgData name="Carla Andrews" userId="4b3f3914-7c86-49fe-ba36-022395b9dcd6" providerId="ADAL" clId="{40C99BDD-75D0-4450-A186-37A6F96DA8DA}" dt="2022-10-20T15:13:40.717" v="759" actId="47"/>
        <pc:sldMkLst>
          <pc:docMk/>
          <pc:sldMk cId="1040520318" sldId="285"/>
        </pc:sldMkLst>
        <pc:spChg chg="add del mod">
          <ac:chgData name="Carla Andrews" userId="4b3f3914-7c86-49fe-ba36-022395b9dcd6" providerId="ADAL" clId="{40C99BDD-75D0-4450-A186-37A6F96DA8DA}" dt="2022-10-19T14:50:41.505" v="11"/>
          <ac:spMkLst>
            <pc:docMk/>
            <pc:sldMk cId="1040520318" sldId="285"/>
            <ac:spMk id="2" creationId="{8BCE3ED9-954A-CFF5-7642-4FC64594D11D}"/>
          </ac:spMkLst>
        </pc:spChg>
        <pc:spChg chg="mod">
          <ac:chgData name="Carla Andrews" userId="4b3f3914-7c86-49fe-ba36-022395b9dcd6" providerId="ADAL" clId="{40C99BDD-75D0-4450-A186-37A6F96DA8DA}" dt="2022-10-19T14:52:01.939" v="39" actId="20577"/>
          <ac:spMkLst>
            <pc:docMk/>
            <pc:sldMk cId="1040520318" sldId="285"/>
            <ac:spMk id="5" creationId="{FADA1581-8C31-A7A2-E35E-7C58899EF302}"/>
          </ac:spMkLst>
        </pc:spChg>
        <pc:spChg chg="mod">
          <ac:chgData name="Carla Andrews" userId="4b3f3914-7c86-49fe-ba36-022395b9dcd6" providerId="ADAL" clId="{40C99BDD-75D0-4450-A186-37A6F96DA8DA}" dt="2022-10-19T14:51:53.489" v="30"/>
          <ac:spMkLst>
            <pc:docMk/>
            <pc:sldMk cId="1040520318" sldId="285"/>
            <ac:spMk id="6" creationId="{1201A545-C868-15E9-9D73-2ECEAC89AD10}"/>
          </ac:spMkLst>
        </pc:spChg>
        <pc:spChg chg="mod">
          <ac:chgData name="Carla Andrews" userId="4b3f3914-7c86-49fe-ba36-022395b9dcd6" providerId="ADAL" clId="{40C99BDD-75D0-4450-A186-37A6F96DA8DA}" dt="2022-10-20T14:59:14.788" v="551" actId="20577"/>
          <ac:spMkLst>
            <pc:docMk/>
            <pc:sldMk cId="1040520318" sldId="285"/>
            <ac:spMk id="13" creationId="{F7B9F74D-8BE9-4589-8ADB-5765EA71FEEE}"/>
          </ac:spMkLst>
        </pc:spChg>
        <pc:spChg chg="del">
          <ac:chgData name="Carla Andrews" userId="4b3f3914-7c86-49fe-ba36-022395b9dcd6" providerId="ADAL" clId="{40C99BDD-75D0-4450-A186-37A6F96DA8DA}" dt="2022-10-19T14:51:51.654" v="28" actId="478"/>
          <ac:spMkLst>
            <pc:docMk/>
            <pc:sldMk cId="1040520318" sldId="285"/>
            <ac:spMk id="18" creationId="{3E66C201-37B8-4F91-8491-196B710FD51F}"/>
          </ac:spMkLst>
        </pc:spChg>
        <pc:spChg chg="del mod">
          <ac:chgData name="Carla Andrews" userId="4b3f3914-7c86-49fe-ba36-022395b9dcd6" providerId="ADAL" clId="{40C99BDD-75D0-4450-A186-37A6F96DA8DA}" dt="2022-10-19T14:51:52.705" v="29" actId="478"/>
          <ac:spMkLst>
            <pc:docMk/>
            <pc:sldMk cId="1040520318" sldId="285"/>
            <ac:spMk id="22" creationId="{89888F37-1E75-4ADD-9129-4E3A2F12F105}"/>
          </ac:spMkLst>
        </pc:spChg>
        <pc:grpChg chg="add mod ord">
          <ac:chgData name="Carla Andrews" userId="4b3f3914-7c86-49fe-ba36-022395b9dcd6" providerId="ADAL" clId="{40C99BDD-75D0-4450-A186-37A6F96DA8DA}" dt="2022-10-19T14:52:04.704" v="40" actId="164"/>
          <ac:grpSpMkLst>
            <pc:docMk/>
            <pc:sldMk cId="1040520318" sldId="285"/>
            <ac:grpSpMk id="4" creationId="{B1BFB8BB-D1A4-CA0F-8EFA-EE99CA93EE6F}"/>
          </ac:grpSpMkLst>
        </pc:grpChg>
        <pc:grpChg chg="add mod">
          <ac:chgData name="Carla Andrews" userId="4b3f3914-7c86-49fe-ba36-022395b9dcd6" providerId="ADAL" clId="{40C99BDD-75D0-4450-A186-37A6F96DA8DA}" dt="2022-10-19T14:52:04.704" v="40" actId="164"/>
          <ac:grpSpMkLst>
            <pc:docMk/>
            <pc:sldMk cId="1040520318" sldId="285"/>
            <ac:grpSpMk id="8" creationId="{C828D3D7-AB4B-206C-0FA7-307FBE8B0653}"/>
          </ac:grpSpMkLst>
        </pc:grpChg>
        <pc:picChg chg="add mod ord">
          <ac:chgData name="Carla Andrews" userId="4b3f3914-7c86-49fe-ba36-022395b9dcd6" providerId="ADAL" clId="{40C99BDD-75D0-4450-A186-37A6F96DA8DA}" dt="2022-10-19T14:52:04.704" v="40" actId="164"/>
          <ac:picMkLst>
            <pc:docMk/>
            <pc:sldMk cId="1040520318" sldId="285"/>
            <ac:picMk id="3" creationId="{BB61BD17-5A5D-3C92-3E53-002F3710395D}"/>
          </ac:picMkLst>
        </pc:picChg>
        <pc:picChg chg="mod">
          <ac:chgData name="Carla Andrews" userId="4b3f3914-7c86-49fe-ba36-022395b9dcd6" providerId="ADAL" clId="{40C99BDD-75D0-4450-A186-37A6F96DA8DA}" dt="2022-10-19T14:51:53.489" v="30"/>
          <ac:picMkLst>
            <pc:docMk/>
            <pc:sldMk cId="1040520318" sldId="285"/>
            <ac:picMk id="7" creationId="{1C40CADE-DAFE-E8AE-D3DA-D9A3C79523B9}"/>
          </ac:picMkLst>
        </pc:picChg>
        <pc:picChg chg="del">
          <ac:chgData name="Carla Andrews" userId="4b3f3914-7c86-49fe-ba36-022395b9dcd6" providerId="ADAL" clId="{40C99BDD-75D0-4450-A186-37A6F96DA8DA}" dt="2022-10-19T14:51:49.694" v="26" actId="478"/>
          <ac:picMkLst>
            <pc:docMk/>
            <pc:sldMk cId="1040520318" sldId="285"/>
            <ac:picMk id="17" creationId="{D0B73CEE-6198-46CF-9B99-AD1F54C840A4}"/>
          </ac:picMkLst>
        </pc:picChg>
        <pc:picChg chg="mod">
          <ac:chgData name="Carla Andrews" userId="4b3f3914-7c86-49fe-ba36-022395b9dcd6" providerId="ADAL" clId="{40C99BDD-75D0-4450-A186-37A6F96DA8DA}" dt="2022-10-19T14:49:23.725" v="0" actId="14826"/>
          <ac:picMkLst>
            <pc:docMk/>
            <pc:sldMk cId="1040520318" sldId="285"/>
            <ac:picMk id="20" creationId="{DCD76F9D-E592-45B0-A7DB-7DC8E63B2710}"/>
          </ac:picMkLst>
        </pc:picChg>
        <pc:picChg chg="del">
          <ac:chgData name="Carla Andrews" userId="4b3f3914-7c86-49fe-ba36-022395b9dcd6" providerId="ADAL" clId="{40C99BDD-75D0-4450-A186-37A6F96DA8DA}" dt="2022-10-19T14:51:50.484" v="27" actId="478"/>
          <ac:picMkLst>
            <pc:docMk/>
            <pc:sldMk cId="1040520318" sldId="285"/>
            <ac:picMk id="21" creationId="{0DADDC87-5311-484D-8D74-4C22322E632E}"/>
          </ac:picMkLst>
        </pc:picChg>
      </pc:sldChg>
      <pc:sldChg chg="addSp delSp modSp mod ord setBg">
        <pc:chgData name="Carla Andrews" userId="4b3f3914-7c86-49fe-ba36-022395b9dcd6" providerId="ADAL" clId="{40C99BDD-75D0-4450-A186-37A6F96DA8DA}" dt="2022-10-20T15:09:25.570" v="667"/>
        <pc:sldMkLst>
          <pc:docMk/>
          <pc:sldMk cId="2548067396" sldId="287"/>
        </pc:sldMkLst>
        <pc:spChg chg="del">
          <ac:chgData name="Carla Andrews" userId="4b3f3914-7c86-49fe-ba36-022395b9dcd6" providerId="ADAL" clId="{40C99BDD-75D0-4450-A186-37A6F96DA8DA}" dt="2022-10-20T09:11:04.931" v="129" actId="478"/>
          <ac:spMkLst>
            <pc:docMk/>
            <pc:sldMk cId="2548067396" sldId="287"/>
            <ac:spMk id="2" creationId="{E70DF39B-CC1B-4615-BD7B-FC791F5912A4}"/>
          </ac:spMkLst>
        </pc:spChg>
        <pc:spChg chg="mod">
          <ac:chgData name="Carla Andrews" userId="4b3f3914-7c86-49fe-ba36-022395b9dcd6" providerId="ADAL" clId="{40C99BDD-75D0-4450-A186-37A6F96DA8DA}" dt="2022-10-19T14:52:13.319" v="46"/>
          <ac:spMkLst>
            <pc:docMk/>
            <pc:sldMk cId="2548067396" sldId="287"/>
            <ac:spMk id="6" creationId="{662F3BC8-7106-0560-D6E7-317EE1D73C56}"/>
          </ac:spMkLst>
        </pc:spChg>
        <pc:spChg chg="mod">
          <ac:chgData name="Carla Andrews" userId="4b3f3914-7c86-49fe-ba36-022395b9dcd6" providerId="ADAL" clId="{40C99BDD-75D0-4450-A186-37A6F96DA8DA}" dt="2022-10-19T14:52:13.319" v="46"/>
          <ac:spMkLst>
            <pc:docMk/>
            <pc:sldMk cId="2548067396" sldId="287"/>
            <ac:spMk id="7" creationId="{1F30CBC0-37C7-28E7-B3A7-1FE26676CBE1}"/>
          </ac:spMkLst>
        </pc:spChg>
        <pc:spChg chg="mod">
          <ac:chgData name="Carla Andrews" userId="4b3f3914-7c86-49fe-ba36-022395b9dcd6" providerId="ADAL" clId="{40C99BDD-75D0-4450-A186-37A6F96DA8DA}" dt="2022-10-20T09:44:11.996" v="342" actId="255"/>
          <ac:spMkLst>
            <pc:docMk/>
            <pc:sldMk cId="2548067396" sldId="287"/>
            <ac:spMk id="13" creationId="{F7B9F74D-8BE9-4589-8ADB-5765EA71FEEE}"/>
          </ac:spMkLst>
        </pc:spChg>
        <pc:spChg chg="del mod">
          <ac:chgData name="Carla Andrews" userId="4b3f3914-7c86-49fe-ba36-022395b9dcd6" providerId="ADAL" clId="{40C99BDD-75D0-4450-A186-37A6F96DA8DA}" dt="2022-10-19T14:52:11.095" v="44" actId="478"/>
          <ac:spMkLst>
            <pc:docMk/>
            <pc:sldMk cId="2548067396" sldId="287"/>
            <ac:spMk id="17" creationId="{3D9EFFB8-D19C-41F9-9BD7-F858E01A1377}"/>
          </ac:spMkLst>
        </pc:spChg>
        <pc:spChg chg="del mod">
          <ac:chgData name="Carla Andrews" userId="4b3f3914-7c86-49fe-ba36-022395b9dcd6" providerId="ADAL" clId="{40C99BDD-75D0-4450-A186-37A6F96DA8DA}" dt="2022-10-19T14:52:12.424" v="45" actId="478"/>
          <ac:spMkLst>
            <pc:docMk/>
            <pc:sldMk cId="2548067396" sldId="287"/>
            <ac:spMk id="19" creationId="{3D67DEE6-9703-44A2-96D8-1628E6682C0F}"/>
          </ac:spMkLst>
        </pc:spChg>
        <pc:spChg chg="add mod ord">
          <ac:chgData name="Carla Andrews" userId="4b3f3914-7c86-49fe-ba36-022395b9dcd6" providerId="ADAL" clId="{40C99BDD-75D0-4450-A186-37A6F96DA8DA}" dt="2022-10-20T09:33:38.709" v="316" actId="167"/>
          <ac:spMkLst>
            <pc:docMk/>
            <pc:sldMk cId="2548067396" sldId="287"/>
            <ac:spMk id="21" creationId="{7C62CB9B-D7BD-7A43-9EA5-59E9F4AC4EAD}"/>
          </ac:spMkLst>
        </pc:spChg>
        <pc:spChg chg="add mod ord">
          <ac:chgData name="Carla Andrews" userId="4b3f3914-7c86-49fe-ba36-022395b9dcd6" providerId="ADAL" clId="{40C99BDD-75D0-4450-A186-37A6F96DA8DA}" dt="2022-10-20T09:33:38.709" v="316" actId="167"/>
          <ac:spMkLst>
            <pc:docMk/>
            <pc:sldMk cId="2548067396" sldId="287"/>
            <ac:spMk id="22" creationId="{0D53BFA5-12BE-ACEF-87D8-E88B6EE7E465}"/>
          </ac:spMkLst>
        </pc:spChg>
        <pc:grpChg chg="add del mod ord">
          <ac:chgData name="Carla Andrews" userId="4b3f3914-7c86-49fe-ba36-022395b9dcd6" providerId="ADAL" clId="{40C99BDD-75D0-4450-A186-37A6F96DA8DA}" dt="2022-10-20T09:11:13.322" v="131" actId="478"/>
          <ac:grpSpMkLst>
            <pc:docMk/>
            <pc:sldMk cId="2548067396" sldId="287"/>
            <ac:grpSpMk id="3" creationId="{414956D4-2D2E-EAF3-984A-0887C8C89C80}"/>
          </ac:grpSpMkLst>
        </pc:grpChg>
        <pc:grpChg chg="mod">
          <ac:chgData name="Carla Andrews" userId="4b3f3914-7c86-49fe-ba36-022395b9dcd6" providerId="ADAL" clId="{40C99BDD-75D0-4450-A186-37A6F96DA8DA}" dt="2022-10-19T14:52:13.319" v="46"/>
          <ac:grpSpMkLst>
            <pc:docMk/>
            <pc:sldMk cId="2548067396" sldId="287"/>
            <ac:grpSpMk id="5" creationId="{07A5E7AF-0A89-EC0A-8658-09BA74B1C90C}"/>
          </ac:grpSpMkLst>
        </pc:grpChg>
        <pc:grpChg chg="add del mod">
          <ac:chgData name="Carla Andrews" userId="4b3f3914-7c86-49fe-ba36-022395b9dcd6" providerId="ADAL" clId="{40C99BDD-75D0-4450-A186-37A6F96DA8DA}" dt="2022-10-20T09:11:59.493" v="138" actId="165"/>
          <ac:grpSpMkLst>
            <pc:docMk/>
            <pc:sldMk cId="2548067396" sldId="287"/>
            <ac:grpSpMk id="9" creationId="{20CCFD20-F491-967F-EAD8-BA0CB774F92A}"/>
          </ac:grpSpMkLst>
        </pc:grpChg>
        <pc:grpChg chg="del">
          <ac:chgData name="Carla Andrews" userId="4b3f3914-7c86-49fe-ba36-022395b9dcd6" providerId="ADAL" clId="{40C99BDD-75D0-4450-A186-37A6F96DA8DA}" dt="2022-10-20T09:33:41.316" v="317" actId="478"/>
          <ac:grpSpMkLst>
            <pc:docMk/>
            <pc:sldMk cId="2548067396" sldId="287"/>
            <ac:grpSpMk id="14" creationId="{E5075945-B550-4626-8979-B2B73B33564C}"/>
          </ac:grpSpMkLst>
        </pc:grpChg>
        <pc:grpChg chg="add mod">
          <ac:chgData name="Carla Andrews" userId="4b3f3914-7c86-49fe-ba36-022395b9dcd6" providerId="ADAL" clId="{40C99BDD-75D0-4450-A186-37A6F96DA8DA}" dt="2022-10-20T09:13:49.677" v="156" actId="164"/>
          <ac:grpSpMkLst>
            <pc:docMk/>
            <pc:sldMk cId="2548067396" sldId="287"/>
            <ac:grpSpMk id="19" creationId="{039FB5B9-5C06-7F4E-02A3-EBFC91BCF5B9}"/>
          </ac:grpSpMkLst>
        </pc:grpChg>
        <pc:grpChg chg="add mod">
          <ac:chgData name="Carla Andrews" userId="4b3f3914-7c86-49fe-ba36-022395b9dcd6" providerId="ADAL" clId="{40C99BDD-75D0-4450-A186-37A6F96DA8DA}" dt="2022-10-20T09:14:11.659" v="160" actId="14100"/>
          <ac:grpSpMkLst>
            <pc:docMk/>
            <pc:sldMk cId="2548067396" sldId="287"/>
            <ac:grpSpMk id="20" creationId="{459C90CF-3B49-3009-2406-DEDF5C2881F6}"/>
          </ac:grpSpMkLst>
        </pc:grpChg>
        <pc:picChg chg="mod">
          <ac:chgData name="Carla Andrews" userId="4b3f3914-7c86-49fe-ba36-022395b9dcd6" providerId="ADAL" clId="{40C99BDD-75D0-4450-A186-37A6F96DA8DA}" dt="2022-10-19T14:52:13.319" v="46"/>
          <ac:picMkLst>
            <pc:docMk/>
            <pc:sldMk cId="2548067396" sldId="287"/>
            <ac:picMk id="4" creationId="{2311FC0B-AB85-6029-6D6B-8017AA43D072}"/>
          </ac:picMkLst>
        </pc:picChg>
        <pc:picChg chg="mod">
          <ac:chgData name="Carla Andrews" userId="4b3f3914-7c86-49fe-ba36-022395b9dcd6" providerId="ADAL" clId="{40C99BDD-75D0-4450-A186-37A6F96DA8DA}" dt="2022-10-19T14:52:13.319" v="46"/>
          <ac:picMkLst>
            <pc:docMk/>
            <pc:sldMk cId="2548067396" sldId="287"/>
            <ac:picMk id="8" creationId="{7C3D0B1D-80F9-7781-B901-2065968A2B5F}"/>
          </ac:picMkLst>
        </pc:picChg>
        <pc:picChg chg="mod topLvl">
          <ac:chgData name="Carla Andrews" userId="4b3f3914-7c86-49fe-ba36-022395b9dcd6" providerId="ADAL" clId="{40C99BDD-75D0-4450-A186-37A6F96DA8DA}" dt="2022-10-20T09:14:11.659" v="160" actId="14100"/>
          <ac:picMkLst>
            <pc:docMk/>
            <pc:sldMk cId="2548067396" sldId="287"/>
            <ac:picMk id="10" creationId="{CCCD3183-2EDF-07C5-EE05-6B937A201509}"/>
          </ac:picMkLst>
        </pc:picChg>
        <pc:picChg chg="mod topLvl">
          <ac:chgData name="Carla Andrews" userId="4b3f3914-7c86-49fe-ba36-022395b9dcd6" providerId="ADAL" clId="{40C99BDD-75D0-4450-A186-37A6F96DA8DA}" dt="2022-10-20T09:14:11.659" v="160" actId="14100"/>
          <ac:picMkLst>
            <pc:docMk/>
            <pc:sldMk cId="2548067396" sldId="287"/>
            <ac:picMk id="11" creationId="{5F3F9AB8-256E-D761-1AE9-7C520476A541}"/>
          </ac:picMkLst>
        </pc:picChg>
        <pc:picChg chg="del">
          <ac:chgData name="Carla Andrews" userId="4b3f3914-7c86-49fe-ba36-022395b9dcd6" providerId="ADAL" clId="{40C99BDD-75D0-4450-A186-37A6F96DA8DA}" dt="2022-10-19T14:52:07.599" v="41" actId="478"/>
          <ac:picMkLst>
            <pc:docMk/>
            <pc:sldMk cId="2548067396" sldId="287"/>
            <ac:picMk id="12" creationId="{0BEDD9B9-968C-45C6-ACD2-6FCF9E00F735}"/>
          </ac:picMkLst>
        </pc:picChg>
        <pc:picChg chg="mod ord topLvl">
          <ac:chgData name="Carla Andrews" userId="4b3f3914-7c86-49fe-ba36-022395b9dcd6" providerId="ADAL" clId="{40C99BDD-75D0-4450-A186-37A6F96DA8DA}" dt="2022-10-20T09:14:11.659" v="160" actId="14100"/>
          <ac:picMkLst>
            <pc:docMk/>
            <pc:sldMk cId="2548067396" sldId="287"/>
            <ac:picMk id="12" creationId="{2E6DE727-6B25-C118-C570-23D8F32D690B}"/>
          </ac:picMkLst>
        </pc:picChg>
        <pc:picChg chg="mod topLvl">
          <ac:chgData name="Carla Andrews" userId="4b3f3914-7c86-49fe-ba36-022395b9dcd6" providerId="ADAL" clId="{40C99BDD-75D0-4450-A186-37A6F96DA8DA}" dt="2022-10-20T09:14:11.659" v="160" actId="14100"/>
          <ac:picMkLst>
            <pc:docMk/>
            <pc:sldMk cId="2548067396" sldId="287"/>
            <ac:picMk id="17" creationId="{4F4A1E8F-F79A-4FFC-730A-61C7B87438D6}"/>
          </ac:picMkLst>
        </pc:picChg>
        <pc:picChg chg="del mod topLvl">
          <ac:chgData name="Carla Andrews" userId="4b3f3914-7c86-49fe-ba36-022395b9dcd6" providerId="ADAL" clId="{40C99BDD-75D0-4450-A186-37A6F96DA8DA}" dt="2022-10-20T09:12:01.496" v="139" actId="478"/>
          <ac:picMkLst>
            <pc:docMk/>
            <pc:sldMk cId="2548067396" sldId="287"/>
            <ac:picMk id="18" creationId="{2D48B067-A38A-77E8-7C70-53CD08EA8E6A}"/>
          </ac:picMkLst>
        </pc:picChg>
        <pc:picChg chg="del">
          <ac:chgData name="Carla Andrews" userId="4b3f3914-7c86-49fe-ba36-022395b9dcd6" providerId="ADAL" clId="{40C99BDD-75D0-4450-A186-37A6F96DA8DA}" dt="2022-10-19T14:52:09.384" v="42" actId="478"/>
          <ac:picMkLst>
            <pc:docMk/>
            <pc:sldMk cId="2548067396" sldId="287"/>
            <ac:picMk id="18" creationId="{9C830496-C36C-45CF-B396-F4361FBBE40E}"/>
          </ac:picMkLst>
        </pc:picChg>
        <pc:picChg chg="add mod">
          <ac:chgData name="Carla Andrews" userId="4b3f3914-7c86-49fe-ba36-022395b9dcd6" providerId="ADAL" clId="{40C99BDD-75D0-4450-A186-37A6F96DA8DA}" dt="2022-10-20T09:14:11.659" v="160" actId="14100"/>
          <ac:picMkLst>
            <pc:docMk/>
            <pc:sldMk cId="2548067396" sldId="287"/>
            <ac:picMk id="1026" creationId="{3BFE2E6F-A854-24AE-385A-C64EC2D29C96}"/>
          </ac:picMkLst>
        </pc:picChg>
      </pc:sldChg>
      <pc:sldChg chg="addSp delSp modSp mod setBg">
        <pc:chgData name="Carla Andrews" userId="4b3f3914-7c86-49fe-ba36-022395b9dcd6" providerId="ADAL" clId="{40C99BDD-75D0-4450-A186-37A6F96DA8DA}" dt="2022-10-20T15:35:17.815" v="1036" actId="14100"/>
        <pc:sldMkLst>
          <pc:docMk/>
          <pc:sldMk cId="2093955915" sldId="289"/>
        </pc:sldMkLst>
        <pc:spChg chg="mod">
          <ac:chgData name="Carla Andrews" userId="4b3f3914-7c86-49fe-ba36-022395b9dcd6" providerId="ADAL" clId="{40C99BDD-75D0-4450-A186-37A6F96DA8DA}" dt="2022-10-19T14:52:35.828" v="60"/>
          <ac:spMkLst>
            <pc:docMk/>
            <pc:sldMk cId="2093955915" sldId="289"/>
            <ac:spMk id="5" creationId="{274AEC13-E79D-79EC-FF2A-92917C817881}"/>
          </ac:spMkLst>
        </pc:spChg>
        <pc:spChg chg="mod">
          <ac:chgData name="Carla Andrews" userId="4b3f3914-7c86-49fe-ba36-022395b9dcd6" providerId="ADAL" clId="{40C99BDD-75D0-4450-A186-37A6F96DA8DA}" dt="2022-10-19T14:52:35.828" v="60"/>
          <ac:spMkLst>
            <pc:docMk/>
            <pc:sldMk cId="2093955915" sldId="289"/>
            <ac:spMk id="6" creationId="{76312DAB-5FA3-6615-D688-F59D1581DFA4}"/>
          </ac:spMkLst>
        </pc:spChg>
        <pc:spChg chg="add mod ord">
          <ac:chgData name="Carla Andrews" userId="4b3f3914-7c86-49fe-ba36-022395b9dcd6" providerId="ADAL" clId="{40C99BDD-75D0-4450-A186-37A6F96DA8DA}" dt="2022-10-20T15:35:17.815" v="1036" actId="14100"/>
          <ac:spMkLst>
            <pc:docMk/>
            <pc:sldMk cId="2093955915" sldId="289"/>
            <ac:spMk id="8" creationId="{B42A05B6-287B-1824-3DEB-4D862D205DC1}"/>
          </ac:spMkLst>
        </pc:spChg>
        <pc:spChg chg="add mod">
          <ac:chgData name="Carla Andrews" userId="4b3f3914-7c86-49fe-ba36-022395b9dcd6" providerId="ADAL" clId="{40C99BDD-75D0-4450-A186-37A6F96DA8DA}" dt="2022-10-20T15:35:17.815" v="1036" actId="14100"/>
          <ac:spMkLst>
            <pc:docMk/>
            <pc:sldMk cId="2093955915" sldId="289"/>
            <ac:spMk id="9" creationId="{2DA73F8C-0804-97AB-D301-9D5D3577C342}"/>
          </ac:spMkLst>
        </pc:spChg>
        <pc:spChg chg="mod">
          <ac:chgData name="Carla Andrews" userId="4b3f3914-7c86-49fe-ba36-022395b9dcd6" providerId="ADAL" clId="{40C99BDD-75D0-4450-A186-37A6F96DA8DA}" dt="2022-10-20T09:44:52.866" v="354" actId="20577"/>
          <ac:spMkLst>
            <pc:docMk/>
            <pc:sldMk cId="2093955915" sldId="289"/>
            <ac:spMk id="13" creationId="{F7B9F74D-8BE9-4589-8ADB-5765EA71FEEE}"/>
          </ac:spMkLst>
        </pc:spChg>
        <pc:spChg chg="mod">
          <ac:chgData name="Carla Andrews" userId="4b3f3914-7c86-49fe-ba36-022395b9dcd6" providerId="ADAL" clId="{40C99BDD-75D0-4450-A186-37A6F96DA8DA}" dt="2022-10-20T15:32:52.860" v="953"/>
          <ac:spMkLst>
            <pc:docMk/>
            <pc:sldMk cId="2093955915" sldId="289"/>
            <ac:spMk id="18" creationId="{CD2B4C8E-EAB7-BDC7-424B-3C0356F04211}"/>
          </ac:spMkLst>
        </pc:spChg>
        <pc:spChg chg="del">
          <ac:chgData name="Carla Andrews" userId="4b3f3914-7c86-49fe-ba36-022395b9dcd6" providerId="ADAL" clId="{40C99BDD-75D0-4450-A186-37A6F96DA8DA}" dt="2022-10-19T14:52:33.724" v="58" actId="478"/>
          <ac:spMkLst>
            <pc:docMk/>
            <pc:sldMk cId="2093955915" sldId="289"/>
            <ac:spMk id="19" creationId="{E8E034FF-EBBE-49E0-B7D8-13FFC266A680}"/>
          </ac:spMkLst>
        </pc:spChg>
        <pc:spChg chg="mod">
          <ac:chgData name="Carla Andrews" userId="4b3f3914-7c86-49fe-ba36-022395b9dcd6" providerId="ADAL" clId="{40C99BDD-75D0-4450-A186-37A6F96DA8DA}" dt="2022-10-20T15:32:52.860" v="953"/>
          <ac:spMkLst>
            <pc:docMk/>
            <pc:sldMk cId="2093955915" sldId="289"/>
            <ac:spMk id="20" creationId="{10F1FE39-3B5A-DDB7-71B7-533C69A1ADBF}"/>
          </ac:spMkLst>
        </pc:spChg>
        <pc:spChg chg="del mod">
          <ac:chgData name="Carla Andrews" userId="4b3f3914-7c86-49fe-ba36-022395b9dcd6" providerId="ADAL" clId="{40C99BDD-75D0-4450-A186-37A6F96DA8DA}" dt="2022-10-19T14:52:34.887" v="59" actId="478"/>
          <ac:spMkLst>
            <pc:docMk/>
            <pc:sldMk cId="2093955915" sldId="289"/>
            <ac:spMk id="22" creationId="{9DC92A42-C274-4CD3-A58F-0EDD27E8401B}"/>
          </ac:spMkLst>
        </pc:spChg>
        <pc:grpChg chg="add del mod ord">
          <ac:chgData name="Carla Andrews" userId="4b3f3914-7c86-49fe-ba36-022395b9dcd6" providerId="ADAL" clId="{40C99BDD-75D0-4450-A186-37A6F96DA8DA}" dt="2022-10-20T15:32:52.240" v="952" actId="478"/>
          <ac:grpSpMkLst>
            <pc:docMk/>
            <pc:sldMk cId="2093955915" sldId="289"/>
            <ac:grpSpMk id="2" creationId="{46C57146-2850-1EEC-9014-F1DCECD8EE4E}"/>
          </ac:grpSpMkLst>
        </pc:grpChg>
        <pc:grpChg chg="mod">
          <ac:chgData name="Carla Andrews" userId="4b3f3914-7c86-49fe-ba36-022395b9dcd6" providerId="ADAL" clId="{40C99BDD-75D0-4450-A186-37A6F96DA8DA}" dt="2022-10-19T14:52:35.828" v="60"/>
          <ac:grpSpMkLst>
            <pc:docMk/>
            <pc:sldMk cId="2093955915" sldId="289"/>
            <ac:grpSpMk id="4" creationId="{50ACB3B7-6EB4-83EA-1965-215389755317}"/>
          </ac:grpSpMkLst>
        </pc:grpChg>
        <pc:grpChg chg="add mod ord">
          <ac:chgData name="Carla Andrews" userId="4b3f3914-7c86-49fe-ba36-022395b9dcd6" providerId="ADAL" clId="{40C99BDD-75D0-4450-A186-37A6F96DA8DA}" dt="2022-10-20T15:32:55.004" v="954" actId="167"/>
          <ac:grpSpMkLst>
            <pc:docMk/>
            <pc:sldMk cId="2093955915" sldId="289"/>
            <ac:grpSpMk id="10" creationId="{C1B17610-A706-24AB-E7CB-FFCBF5D3B4A5}"/>
          </ac:grpSpMkLst>
        </pc:grpChg>
        <pc:grpChg chg="mod">
          <ac:chgData name="Carla Andrews" userId="4b3f3914-7c86-49fe-ba36-022395b9dcd6" providerId="ADAL" clId="{40C99BDD-75D0-4450-A186-37A6F96DA8DA}" dt="2022-10-20T15:32:52.860" v="953"/>
          <ac:grpSpMkLst>
            <pc:docMk/>
            <pc:sldMk cId="2093955915" sldId="289"/>
            <ac:grpSpMk id="12" creationId="{D6D7B5D4-2B32-EF9C-D466-CB5FBD7CB7EF}"/>
          </ac:grpSpMkLst>
        </pc:grpChg>
        <pc:grpChg chg="mod">
          <ac:chgData name="Carla Andrews" userId="4b3f3914-7c86-49fe-ba36-022395b9dcd6" providerId="ADAL" clId="{40C99BDD-75D0-4450-A186-37A6F96DA8DA}" dt="2022-10-20T15:32:52.860" v="953"/>
          <ac:grpSpMkLst>
            <pc:docMk/>
            <pc:sldMk cId="2093955915" sldId="289"/>
            <ac:grpSpMk id="19" creationId="{66CB0A93-8408-C54C-E4EC-35CD4F4987BB}"/>
          </ac:grpSpMkLst>
        </pc:grpChg>
        <pc:picChg chg="mod">
          <ac:chgData name="Carla Andrews" userId="4b3f3914-7c86-49fe-ba36-022395b9dcd6" providerId="ADAL" clId="{40C99BDD-75D0-4450-A186-37A6F96DA8DA}" dt="2022-10-19T14:52:35.828" v="60"/>
          <ac:picMkLst>
            <pc:docMk/>
            <pc:sldMk cId="2093955915" sldId="289"/>
            <ac:picMk id="3" creationId="{8FB7213E-7ACF-212D-11BE-94C7328D6AA0}"/>
          </ac:picMkLst>
        </pc:picChg>
        <pc:picChg chg="mod">
          <ac:chgData name="Carla Andrews" userId="4b3f3914-7c86-49fe-ba36-022395b9dcd6" providerId="ADAL" clId="{40C99BDD-75D0-4450-A186-37A6F96DA8DA}" dt="2022-10-19T14:52:35.828" v="60"/>
          <ac:picMkLst>
            <pc:docMk/>
            <pc:sldMk cId="2093955915" sldId="289"/>
            <ac:picMk id="7" creationId="{E522A8A3-88D7-9453-8DB9-BD1880D26B6F}"/>
          </ac:picMkLst>
        </pc:picChg>
        <pc:picChg chg="mod">
          <ac:chgData name="Carla Andrews" userId="4b3f3914-7c86-49fe-ba36-022395b9dcd6" providerId="ADAL" clId="{40C99BDD-75D0-4450-A186-37A6F96DA8DA}" dt="2022-10-20T15:32:52.860" v="953"/>
          <ac:picMkLst>
            <pc:docMk/>
            <pc:sldMk cId="2093955915" sldId="289"/>
            <ac:picMk id="11" creationId="{42299205-2147-8918-8009-9924227981EA}"/>
          </ac:picMkLst>
        </pc:picChg>
        <pc:picChg chg="del">
          <ac:chgData name="Carla Andrews" userId="4b3f3914-7c86-49fe-ba36-022395b9dcd6" providerId="ADAL" clId="{40C99BDD-75D0-4450-A186-37A6F96DA8DA}" dt="2022-10-19T14:52:31.824" v="55" actId="478"/>
          <ac:picMkLst>
            <pc:docMk/>
            <pc:sldMk cId="2093955915" sldId="289"/>
            <ac:picMk id="18" creationId="{7977041E-83FA-494A-8D37-9C398443446B}"/>
          </ac:picMkLst>
        </pc:picChg>
        <pc:picChg chg="del mod">
          <ac:chgData name="Carla Andrews" userId="4b3f3914-7c86-49fe-ba36-022395b9dcd6" providerId="ADAL" clId="{40C99BDD-75D0-4450-A186-37A6F96DA8DA}" dt="2022-10-19T14:52:32.688" v="57" actId="478"/>
          <ac:picMkLst>
            <pc:docMk/>
            <pc:sldMk cId="2093955915" sldId="289"/>
            <ac:picMk id="21" creationId="{4756541B-91DA-412B-AA8E-6841DDBD3042}"/>
          </ac:picMkLst>
        </pc:picChg>
        <pc:picChg chg="mod">
          <ac:chgData name="Carla Andrews" userId="4b3f3914-7c86-49fe-ba36-022395b9dcd6" providerId="ADAL" clId="{40C99BDD-75D0-4450-A186-37A6F96DA8DA}" dt="2022-10-20T15:32:52.860" v="953"/>
          <ac:picMkLst>
            <pc:docMk/>
            <pc:sldMk cId="2093955915" sldId="289"/>
            <ac:picMk id="21" creationId="{4ACA1075-C771-86AB-5C58-F6D1BF143E76}"/>
          </ac:picMkLst>
        </pc:picChg>
        <pc:picChg chg="mod">
          <ac:chgData name="Carla Andrews" userId="4b3f3914-7c86-49fe-ba36-022395b9dcd6" providerId="ADAL" clId="{40C99BDD-75D0-4450-A186-37A6F96DA8DA}" dt="2022-10-20T15:32:52.860" v="953"/>
          <ac:picMkLst>
            <pc:docMk/>
            <pc:sldMk cId="2093955915" sldId="289"/>
            <ac:picMk id="22" creationId="{013D8353-132F-8240-6861-FC41E3D71C1C}"/>
          </ac:picMkLst>
        </pc:picChg>
        <pc:picChg chg="mod">
          <ac:chgData name="Carla Andrews" userId="4b3f3914-7c86-49fe-ba36-022395b9dcd6" providerId="ADAL" clId="{40C99BDD-75D0-4450-A186-37A6F96DA8DA}" dt="2022-10-20T15:32:52.860" v="953"/>
          <ac:picMkLst>
            <pc:docMk/>
            <pc:sldMk cId="2093955915" sldId="289"/>
            <ac:picMk id="23" creationId="{8155F4E6-DF3C-DCA2-3DE0-D7C40FB4DC02}"/>
          </ac:picMkLst>
        </pc:picChg>
      </pc:sldChg>
      <pc:sldChg chg="addSp delSp modSp mod setBg">
        <pc:chgData name="Carla Andrews" userId="4b3f3914-7c86-49fe-ba36-022395b9dcd6" providerId="ADAL" clId="{40C99BDD-75D0-4450-A186-37A6F96DA8DA}" dt="2022-10-20T15:32:49.488" v="951" actId="167"/>
        <pc:sldMkLst>
          <pc:docMk/>
          <pc:sldMk cId="809637648" sldId="290"/>
        </pc:sldMkLst>
        <pc:spChg chg="mod">
          <ac:chgData name="Carla Andrews" userId="4b3f3914-7c86-49fe-ba36-022395b9dcd6" providerId="ADAL" clId="{40C99BDD-75D0-4450-A186-37A6F96DA8DA}" dt="2022-10-19T14:52:24.024" v="53"/>
          <ac:spMkLst>
            <pc:docMk/>
            <pc:sldMk cId="809637648" sldId="290"/>
            <ac:spMk id="6" creationId="{187820D4-CB2D-5D17-220C-DF91205763E2}"/>
          </ac:spMkLst>
        </pc:spChg>
        <pc:spChg chg="mod">
          <ac:chgData name="Carla Andrews" userId="4b3f3914-7c86-49fe-ba36-022395b9dcd6" providerId="ADAL" clId="{40C99BDD-75D0-4450-A186-37A6F96DA8DA}" dt="2022-10-19T14:52:24.024" v="53"/>
          <ac:spMkLst>
            <pc:docMk/>
            <pc:sldMk cId="809637648" sldId="290"/>
            <ac:spMk id="7" creationId="{0BE093CD-75DA-6AAE-9AEF-8F68026B5C1B}"/>
          </ac:spMkLst>
        </pc:spChg>
        <pc:spChg chg="add mod ord">
          <ac:chgData name="Carla Andrews" userId="4b3f3914-7c86-49fe-ba36-022395b9dcd6" providerId="ADAL" clId="{40C99BDD-75D0-4450-A186-37A6F96DA8DA}" dt="2022-10-20T09:32:28.751" v="291" actId="167"/>
          <ac:spMkLst>
            <pc:docMk/>
            <pc:sldMk cId="809637648" sldId="290"/>
            <ac:spMk id="9" creationId="{6A32E9AA-AF89-062C-1BD8-925F1AB27375}"/>
          </ac:spMkLst>
        </pc:spChg>
        <pc:spChg chg="add mod ord">
          <ac:chgData name="Carla Andrews" userId="4b3f3914-7c86-49fe-ba36-022395b9dcd6" providerId="ADAL" clId="{40C99BDD-75D0-4450-A186-37A6F96DA8DA}" dt="2022-10-20T09:32:28.751" v="291" actId="167"/>
          <ac:spMkLst>
            <pc:docMk/>
            <pc:sldMk cId="809637648" sldId="290"/>
            <ac:spMk id="10" creationId="{AC7C9620-AEAF-D588-A99A-6EB3DF1498F4}"/>
          </ac:spMkLst>
        </pc:spChg>
        <pc:spChg chg="mod">
          <ac:chgData name="Carla Andrews" userId="4b3f3914-7c86-49fe-ba36-022395b9dcd6" providerId="ADAL" clId="{40C99BDD-75D0-4450-A186-37A6F96DA8DA}" dt="2022-10-20T09:44:31.169" v="348" actId="255"/>
          <ac:spMkLst>
            <pc:docMk/>
            <pc:sldMk cId="809637648" sldId="290"/>
            <ac:spMk id="13" creationId="{F7B9F74D-8BE9-4589-8ADB-5765EA71FEEE}"/>
          </ac:spMkLst>
        </pc:spChg>
        <pc:spChg chg="del mod">
          <ac:chgData name="Carla Andrews" userId="4b3f3914-7c86-49fe-ba36-022395b9dcd6" providerId="ADAL" clId="{40C99BDD-75D0-4450-A186-37A6F96DA8DA}" dt="2022-10-19T14:52:23.141" v="52" actId="478"/>
          <ac:spMkLst>
            <pc:docMk/>
            <pc:sldMk cId="809637648" sldId="290"/>
            <ac:spMk id="17" creationId="{1F66F234-4C52-4CF5-B244-8337E44C06CC}"/>
          </ac:spMkLst>
        </pc:spChg>
        <pc:spChg chg="mod">
          <ac:chgData name="Carla Andrews" userId="4b3f3914-7c86-49fe-ba36-022395b9dcd6" providerId="ADAL" clId="{40C99BDD-75D0-4450-A186-37A6F96DA8DA}" dt="2022-10-20T15:32:47.910" v="950"/>
          <ac:spMkLst>
            <pc:docMk/>
            <pc:sldMk cId="809637648" sldId="290"/>
            <ac:spMk id="18" creationId="{58449C77-54B4-AF78-E1E7-C20317B394D8}"/>
          </ac:spMkLst>
        </pc:spChg>
        <pc:spChg chg="del mod">
          <ac:chgData name="Carla Andrews" userId="4b3f3914-7c86-49fe-ba36-022395b9dcd6" providerId="ADAL" clId="{40C99BDD-75D0-4450-A186-37A6F96DA8DA}" dt="2022-10-19T14:52:21.774" v="51" actId="478"/>
          <ac:spMkLst>
            <pc:docMk/>
            <pc:sldMk cId="809637648" sldId="290"/>
            <ac:spMk id="19" creationId="{E9458397-C47A-4F7D-AFD1-C5C7F299F90A}"/>
          </ac:spMkLst>
        </pc:spChg>
        <pc:spChg chg="mod">
          <ac:chgData name="Carla Andrews" userId="4b3f3914-7c86-49fe-ba36-022395b9dcd6" providerId="ADAL" clId="{40C99BDD-75D0-4450-A186-37A6F96DA8DA}" dt="2022-10-20T15:32:47.910" v="950"/>
          <ac:spMkLst>
            <pc:docMk/>
            <pc:sldMk cId="809637648" sldId="290"/>
            <ac:spMk id="20" creationId="{6FECDEE1-EF75-32FE-9121-F8AC4163AA5D}"/>
          </ac:spMkLst>
        </pc:spChg>
        <pc:grpChg chg="add del mod ord">
          <ac:chgData name="Carla Andrews" userId="4b3f3914-7c86-49fe-ba36-022395b9dcd6" providerId="ADAL" clId="{40C99BDD-75D0-4450-A186-37A6F96DA8DA}" dt="2022-10-20T15:32:47.599" v="949" actId="478"/>
          <ac:grpSpMkLst>
            <pc:docMk/>
            <pc:sldMk cId="809637648" sldId="290"/>
            <ac:grpSpMk id="3" creationId="{05BA7871-47D5-6C0B-DE1C-6FB436968E9C}"/>
          </ac:grpSpMkLst>
        </pc:grpChg>
        <pc:grpChg chg="mod">
          <ac:chgData name="Carla Andrews" userId="4b3f3914-7c86-49fe-ba36-022395b9dcd6" providerId="ADAL" clId="{40C99BDD-75D0-4450-A186-37A6F96DA8DA}" dt="2022-10-19T14:52:24.024" v="53"/>
          <ac:grpSpMkLst>
            <pc:docMk/>
            <pc:sldMk cId="809637648" sldId="290"/>
            <ac:grpSpMk id="5" creationId="{BF701A0A-CDE2-6026-AEF8-50C966CF6C2E}"/>
          </ac:grpSpMkLst>
        </pc:grpChg>
        <pc:grpChg chg="add mod ord">
          <ac:chgData name="Carla Andrews" userId="4b3f3914-7c86-49fe-ba36-022395b9dcd6" providerId="ADAL" clId="{40C99BDD-75D0-4450-A186-37A6F96DA8DA}" dt="2022-10-20T15:32:49.488" v="951" actId="167"/>
          <ac:grpSpMkLst>
            <pc:docMk/>
            <pc:sldMk cId="809637648" sldId="290"/>
            <ac:grpSpMk id="11" creationId="{38344F00-30E4-865F-27FF-DD7E61AFB4A9}"/>
          </ac:grpSpMkLst>
        </pc:grpChg>
        <pc:grpChg chg="mod">
          <ac:chgData name="Carla Andrews" userId="4b3f3914-7c86-49fe-ba36-022395b9dcd6" providerId="ADAL" clId="{40C99BDD-75D0-4450-A186-37A6F96DA8DA}" dt="2022-10-20T15:32:47.910" v="950"/>
          <ac:grpSpMkLst>
            <pc:docMk/>
            <pc:sldMk cId="809637648" sldId="290"/>
            <ac:grpSpMk id="17" creationId="{0282E1D4-9488-E181-E437-31B50C81833D}"/>
          </ac:grpSpMkLst>
        </pc:grpChg>
        <pc:grpChg chg="mod">
          <ac:chgData name="Carla Andrews" userId="4b3f3914-7c86-49fe-ba36-022395b9dcd6" providerId="ADAL" clId="{40C99BDD-75D0-4450-A186-37A6F96DA8DA}" dt="2022-10-20T15:32:47.910" v="950"/>
          <ac:grpSpMkLst>
            <pc:docMk/>
            <pc:sldMk cId="809637648" sldId="290"/>
            <ac:grpSpMk id="19" creationId="{EAEB8922-EAFE-791B-E8D7-0C08E192AD23}"/>
          </ac:grpSpMkLst>
        </pc:grpChg>
        <pc:picChg chg="mod">
          <ac:chgData name="Carla Andrews" userId="4b3f3914-7c86-49fe-ba36-022395b9dcd6" providerId="ADAL" clId="{40C99BDD-75D0-4450-A186-37A6F96DA8DA}" dt="2022-10-19T14:52:24.024" v="53"/>
          <ac:picMkLst>
            <pc:docMk/>
            <pc:sldMk cId="809637648" sldId="290"/>
            <ac:picMk id="4" creationId="{E3C4D947-9A8F-DAD6-1F84-A38F7F4E7CFC}"/>
          </ac:picMkLst>
        </pc:picChg>
        <pc:picChg chg="mod">
          <ac:chgData name="Carla Andrews" userId="4b3f3914-7c86-49fe-ba36-022395b9dcd6" providerId="ADAL" clId="{40C99BDD-75D0-4450-A186-37A6F96DA8DA}" dt="2022-10-19T14:52:24.024" v="53"/>
          <ac:picMkLst>
            <pc:docMk/>
            <pc:sldMk cId="809637648" sldId="290"/>
            <ac:picMk id="8" creationId="{EF253CCA-C455-DD04-3474-816E3FA0563E}"/>
          </ac:picMkLst>
        </pc:picChg>
        <pc:picChg chg="mod">
          <ac:chgData name="Carla Andrews" userId="4b3f3914-7c86-49fe-ba36-022395b9dcd6" providerId="ADAL" clId="{40C99BDD-75D0-4450-A186-37A6F96DA8DA}" dt="2022-10-20T15:32:47.910" v="950"/>
          <ac:picMkLst>
            <pc:docMk/>
            <pc:sldMk cId="809637648" sldId="290"/>
            <ac:picMk id="12" creationId="{190E41AB-8486-825B-950A-BB457627B80B}"/>
          </ac:picMkLst>
        </pc:picChg>
        <pc:picChg chg="del">
          <ac:chgData name="Carla Andrews" userId="4b3f3914-7c86-49fe-ba36-022395b9dcd6" providerId="ADAL" clId="{40C99BDD-75D0-4450-A186-37A6F96DA8DA}" dt="2022-10-19T14:52:18.914" v="48" actId="478"/>
          <ac:picMkLst>
            <pc:docMk/>
            <pc:sldMk cId="809637648" sldId="290"/>
            <ac:picMk id="12" creationId="{863C5E9E-746E-4EAF-84EE-FA98D16C7630}"/>
          </ac:picMkLst>
        </pc:picChg>
        <pc:picChg chg="del">
          <ac:chgData name="Carla Andrews" userId="4b3f3914-7c86-49fe-ba36-022395b9dcd6" providerId="ADAL" clId="{40C99BDD-75D0-4450-A186-37A6F96DA8DA}" dt="2022-10-19T14:52:19.749" v="49" actId="478"/>
          <ac:picMkLst>
            <pc:docMk/>
            <pc:sldMk cId="809637648" sldId="290"/>
            <ac:picMk id="18" creationId="{6F46015F-502F-4619-93FB-6CD6C155B66E}"/>
          </ac:picMkLst>
        </pc:picChg>
        <pc:picChg chg="mod">
          <ac:chgData name="Carla Andrews" userId="4b3f3914-7c86-49fe-ba36-022395b9dcd6" providerId="ADAL" clId="{40C99BDD-75D0-4450-A186-37A6F96DA8DA}" dt="2022-10-20T15:32:47.910" v="950"/>
          <ac:picMkLst>
            <pc:docMk/>
            <pc:sldMk cId="809637648" sldId="290"/>
            <ac:picMk id="21" creationId="{20E6099F-CEC5-1F93-0049-1FB13DD7B7BF}"/>
          </ac:picMkLst>
        </pc:picChg>
        <pc:picChg chg="mod">
          <ac:chgData name="Carla Andrews" userId="4b3f3914-7c86-49fe-ba36-022395b9dcd6" providerId="ADAL" clId="{40C99BDD-75D0-4450-A186-37A6F96DA8DA}" dt="2022-10-20T15:32:47.910" v="950"/>
          <ac:picMkLst>
            <pc:docMk/>
            <pc:sldMk cId="809637648" sldId="290"/>
            <ac:picMk id="22" creationId="{D4BC8B71-9B86-338E-7990-5840AB0A6E02}"/>
          </ac:picMkLst>
        </pc:picChg>
        <pc:picChg chg="mod">
          <ac:chgData name="Carla Andrews" userId="4b3f3914-7c86-49fe-ba36-022395b9dcd6" providerId="ADAL" clId="{40C99BDD-75D0-4450-A186-37A6F96DA8DA}" dt="2022-10-20T15:32:47.910" v="950"/>
          <ac:picMkLst>
            <pc:docMk/>
            <pc:sldMk cId="809637648" sldId="290"/>
            <ac:picMk id="23" creationId="{1679A296-EF30-91FA-6C62-DFF7F305F6E4}"/>
          </ac:picMkLst>
        </pc:picChg>
      </pc:sldChg>
      <pc:sldChg chg="addSp delSp modSp mod setBg">
        <pc:chgData name="Carla Andrews" userId="4b3f3914-7c86-49fe-ba36-022395b9dcd6" providerId="ADAL" clId="{40C99BDD-75D0-4450-A186-37A6F96DA8DA}" dt="2022-10-20T15:33:06.437" v="957" actId="167"/>
        <pc:sldMkLst>
          <pc:docMk/>
          <pc:sldMk cId="1447064338" sldId="292"/>
        </pc:sldMkLst>
        <pc:spChg chg="mod">
          <ac:chgData name="Carla Andrews" userId="4b3f3914-7c86-49fe-ba36-022395b9dcd6" providerId="ADAL" clId="{40C99BDD-75D0-4450-A186-37A6F96DA8DA}" dt="2022-10-20T15:16:34.964" v="787" actId="255"/>
          <ac:spMkLst>
            <pc:docMk/>
            <pc:sldMk cId="1447064338" sldId="292"/>
            <ac:spMk id="2" creationId="{E70DF39B-CC1B-4615-BD7B-FC791F5912A4}"/>
          </ac:spMkLst>
        </pc:spChg>
        <pc:spChg chg="mod">
          <ac:chgData name="Carla Andrews" userId="4b3f3914-7c86-49fe-ba36-022395b9dcd6" providerId="ADAL" clId="{40C99BDD-75D0-4450-A186-37A6F96DA8DA}" dt="2022-10-19T14:52:43.917" v="66"/>
          <ac:spMkLst>
            <pc:docMk/>
            <pc:sldMk cId="1447064338" sldId="292"/>
            <ac:spMk id="6" creationId="{B4E68B26-EE5D-0D44-0FA3-2AE5173BA6CC}"/>
          </ac:spMkLst>
        </pc:spChg>
        <pc:spChg chg="mod">
          <ac:chgData name="Carla Andrews" userId="4b3f3914-7c86-49fe-ba36-022395b9dcd6" providerId="ADAL" clId="{40C99BDD-75D0-4450-A186-37A6F96DA8DA}" dt="2022-10-19T14:52:43.917" v="66"/>
          <ac:spMkLst>
            <pc:docMk/>
            <pc:sldMk cId="1447064338" sldId="292"/>
            <ac:spMk id="7" creationId="{D925E445-99DF-96D4-CF3A-489206291C1D}"/>
          </ac:spMkLst>
        </pc:spChg>
        <pc:spChg chg="add mod ord">
          <ac:chgData name="Carla Andrews" userId="4b3f3914-7c86-49fe-ba36-022395b9dcd6" providerId="ADAL" clId="{40C99BDD-75D0-4450-A186-37A6F96DA8DA}" dt="2022-10-20T09:32:39.474" v="295" actId="167"/>
          <ac:spMkLst>
            <pc:docMk/>
            <pc:sldMk cId="1447064338" sldId="292"/>
            <ac:spMk id="9" creationId="{9A2AD823-F78A-7494-D926-7CE753537664}"/>
          </ac:spMkLst>
        </pc:spChg>
        <pc:spChg chg="add mod ord">
          <ac:chgData name="Carla Andrews" userId="4b3f3914-7c86-49fe-ba36-022395b9dcd6" providerId="ADAL" clId="{40C99BDD-75D0-4450-A186-37A6F96DA8DA}" dt="2022-10-20T09:32:39.474" v="295" actId="167"/>
          <ac:spMkLst>
            <pc:docMk/>
            <pc:sldMk cId="1447064338" sldId="292"/>
            <ac:spMk id="10" creationId="{FF706643-31F2-C1D6-8E95-5CC1DC4F101D}"/>
          </ac:spMkLst>
        </pc:spChg>
        <pc:spChg chg="mod">
          <ac:chgData name="Carla Andrews" userId="4b3f3914-7c86-49fe-ba36-022395b9dcd6" providerId="ADAL" clId="{40C99BDD-75D0-4450-A186-37A6F96DA8DA}" dt="2022-10-20T09:45:05.944" v="358" actId="255"/>
          <ac:spMkLst>
            <pc:docMk/>
            <pc:sldMk cId="1447064338" sldId="292"/>
            <ac:spMk id="13" creationId="{F7B9F74D-8BE9-4589-8ADB-5765EA71FEEE}"/>
          </ac:spMkLst>
        </pc:spChg>
        <pc:spChg chg="del">
          <ac:chgData name="Carla Andrews" userId="4b3f3914-7c86-49fe-ba36-022395b9dcd6" providerId="ADAL" clId="{40C99BDD-75D0-4450-A186-37A6F96DA8DA}" dt="2022-10-19T14:52:41.994" v="64" actId="478"/>
          <ac:spMkLst>
            <pc:docMk/>
            <pc:sldMk cId="1447064338" sldId="292"/>
            <ac:spMk id="18" creationId="{2E0A9222-5034-4FFD-9866-C3BC00A1BF8C}"/>
          </ac:spMkLst>
        </pc:spChg>
        <pc:spChg chg="mod">
          <ac:chgData name="Carla Andrews" userId="4b3f3914-7c86-49fe-ba36-022395b9dcd6" providerId="ADAL" clId="{40C99BDD-75D0-4450-A186-37A6F96DA8DA}" dt="2022-10-20T15:33:05.140" v="956"/>
          <ac:spMkLst>
            <pc:docMk/>
            <pc:sldMk cId="1447064338" sldId="292"/>
            <ac:spMk id="18" creationId="{4EE74D6C-28BB-1E34-5AC8-2AFED886CCB9}"/>
          </ac:spMkLst>
        </pc:spChg>
        <pc:spChg chg="mod">
          <ac:chgData name="Carla Andrews" userId="4b3f3914-7c86-49fe-ba36-022395b9dcd6" providerId="ADAL" clId="{40C99BDD-75D0-4450-A186-37A6F96DA8DA}" dt="2022-10-20T15:33:05.140" v="956"/>
          <ac:spMkLst>
            <pc:docMk/>
            <pc:sldMk cId="1447064338" sldId="292"/>
            <ac:spMk id="20" creationId="{D4A95515-2456-06FA-DF2E-A9C72FB95B4C}"/>
          </ac:spMkLst>
        </pc:spChg>
        <pc:spChg chg="del mod">
          <ac:chgData name="Carla Andrews" userId="4b3f3914-7c86-49fe-ba36-022395b9dcd6" providerId="ADAL" clId="{40C99BDD-75D0-4450-A186-37A6F96DA8DA}" dt="2022-10-19T14:52:43.057" v="65" actId="478"/>
          <ac:spMkLst>
            <pc:docMk/>
            <pc:sldMk cId="1447064338" sldId="292"/>
            <ac:spMk id="21" creationId="{D11437BF-E8FE-4662-A651-9B3F5B2FF478}"/>
          </ac:spMkLst>
        </pc:spChg>
        <pc:grpChg chg="add del mod ord">
          <ac:chgData name="Carla Andrews" userId="4b3f3914-7c86-49fe-ba36-022395b9dcd6" providerId="ADAL" clId="{40C99BDD-75D0-4450-A186-37A6F96DA8DA}" dt="2022-10-20T15:33:04.855" v="955" actId="478"/>
          <ac:grpSpMkLst>
            <pc:docMk/>
            <pc:sldMk cId="1447064338" sldId="292"/>
            <ac:grpSpMk id="3" creationId="{7DE65B0C-558E-7B9B-2166-D796DBAF6CA5}"/>
          </ac:grpSpMkLst>
        </pc:grpChg>
        <pc:grpChg chg="mod">
          <ac:chgData name="Carla Andrews" userId="4b3f3914-7c86-49fe-ba36-022395b9dcd6" providerId="ADAL" clId="{40C99BDD-75D0-4450-A186-37A6F96DA8DA}" dt="2022-10-19T14:52:43.917" v="66"/>
          <ac:grpSpMkLst>
            <pc:docMk/>
            <pc:sldMk cId="1447064338" sldId="292"/>
            <ac:grpSpMk id="5" creationId="{F36139C2-46AA-D8EB-C23F-84E1B5B68446}"/>
          </ac:grpSpMkLst>
        </pc:grpChg>
        <pc:grpChg chg="add mod ord">
          <ac:chgData name="Carla Andrews" userId="4b3f3914-7c86-49fe-ba36-022395b9dcd6" providerId="ADAL" clId="{40C99BDD-75D0-4450-A186-37A6F96DA8DA}" dt="2022-10-20T15:33:06.437" v="957" actId="167"/>
          <ac:grpSpMkLst>
            <pc:docMk/>
            <pc:sldMk cId="1447064338" sldId="292"/>
            <ac:grpSpMk id="11" creationId="{97403C71-DA99-2B71-FD35-1569B91E4F16}"/>
          </ac:grpSpMkLst>
        </pc:grpChg>
        <pc:grpChg chg="mod">
          <ac:chgData name="Carla Andrews" userId="4b3f3914-7c86-49fe-ba36-022395b9dcd6" providerId="ADAL" clId="{40C99BDD-75D0-4450-A186-37A6F96DA8DA}" dt="2022-10-20T15:33:05.140" v="956"/>
          <ac:grpSpMkLst>
            <pc:docMk/>
            <pc:sldMk cId="1447064338" sldId="292"/>
            <ac:grpSpMk id="17" creationId="{AA3DA1BC-CA6F-2620-D99D-F32586843FAB}"/>
          </ac:grpSpMkLst>
        </pc:grpChg>
        <pc:grpChg chg="mod">
          <ac:chgData name="Carla Andrews" userId="4b3f3914-7c86-49fe-ba36-022395b9dcd6" providerId="ADAL" clId="{40C99BDD-75D0-4450-A186-37A6F96DA8DA}" dt="2022-10-20T15:33:05.140" v="956"/>
          <ac:grpSpMkLst>
            <pc:docMk/>
            <pc:sldMk cId="1447064338" sldId="292"/>
            <ac:grpSpMk id="19" creationId="{14F3900F-C612-C37E-3759-8BF7B9D68A80}"/>
          </ac:grpSpMkLst>
        </pc:grpChg>
        <pc:picChg chg="mod">
          <ac:chgData name="Carla Andrews" userId="4b3f3914-7c86-49fe-ba36-022395b9dcd6" providerId="ADAL" clId="{40C99BDD-75D0-4450-A186-37A6F96DA8DA}" dt="2022-10-19T14:52:43.917" v="66"/>
          <ac:picMkLst>
            <pc:docMk/>
            <pc:sldMk cId="1447064338" sldId="292"/>
            <ac:picMk id="4" creationId="{29EEBCB3-508B-2A82-1155-C96D2AD147D1}"/>
          </ac:picMkLst>
        </pc:picChg>
        <pc:picChg chg="mod">
          <ac:chgData name="Carla Andrews" userId="4b3f3914-7c86-49fe-ba36-022395b9dcd6" providerId="ADAL" clId="{40C99BDD-75D0-4450-A186-37A6F96DA8DA}" dt="2022-10-19T14:52:43.917" v="66"/>
          <ac:picMkLst>
            <pc:docMk/>
            <pc:sldMk cId="1447064338" sldId="292"/>
            <ac:picMk id="8" creationId="{613B6EA3-FB79-BC4D-FE0F-268D0FCDED86}"/>
          </ac:picMkLst>
        </pc:picChg>
        <pc:picChg chg="mod">
          <ac:chgData name="Carla Andrews" userId="4b3f3914-7c86-49fe-ba36-022395b9dcd6" providerId="ADAL" clId="{40C99BDD-75D0-4450-A186-37A6F96DA8DA}" dt="2022-10-20T15:33:05.140" v="956"/>
          <ac:picMkLst>
            <pc:docMk/>
            <pc:sldMk cId="1447064338" sldId="292"/>
            <ac:picMk id="12" creationId="{5CF59344-8109-AD03-9A6F-C170DF307AE0}"/>
          </ac:picMkLst>
        </pc:picChg>
        <pc:picChg chg="del">
          <ac:chgData name="Carla Andrews" userId="4b3f3914-7c86-49fe-ba36-022395b9dcd6" providerId="ADAL" clId="{40C99BDD-75D0-4450-A186-37A6F96DA8DA}" dt="2022-10-19T14:52:40.014" v="62" actId="478"/>
          <ac:picMkLst>
            <pc:docMk/>
            <pc:sldMk cId="1447064338" sldId="292"/>
            <ac:picMk id="17" creationId="{DE9D202B-E4D7-4514-9DAE-5427BC8A9F6F}"/>
          </ac:picMkLst>
        </pc:picChg>
        <pc:picChg chg="del">
          <ac:chgData name="Carla Andrews" userId="4b3f3914-7c86-49fe-ba36-022395b9dcd6" providerId="ADAL" clId="{40C99BDD-75D0-4450-A186-37A6F96DA8DA}" dt="2022-10-19T14:52:40.854" v="63" actId="478"/>
          <ac:picMkLst>
            <pc:docMk/>
            <pc:sldMk cId="1447064338" sldId="292"/>
            <ac:picMk id="19" creationId="{60F8FB38-2BA9-44FC-AD30-B8E0F421A21C}"/>
          </ac:picMkLst>
        </pc:picChg>
        <pc:picChg chg="mod">
          <ac:chgData name="Carla Andrews" userId="4b3f3914-7c86-49fe-ba36-022395b9dcd6" providerId="ADAL" clId="{40C99BDD-75D0-4450-A186-37A6F96DA8DA}" dt="2022-10-20T15:33:05.140" v="956"/>
          <ac:picMkLst>
            <pc:docMk/>
            <pc:sldMk cId="1447064338" sldId="292"/>
            <ac:picMk id="21" creationId="{AFB954F4-90D8-375F-B9DC-494A6179CEBC}"/>
          </ac:picMkLst>
        </pc:picChg>
        <pc:picChg chg="mod">
          <ac:chgData name="Carla Andrews" userId="4b3f3914-7c86-49fe-ba36-022395b9dcd6" providerId="ADAL" clId="{40C99BDD-75D0-4450-A186-37A6F96DA8DA}" dt="2022-10-20T15:33:05.140" v="956"/>
          <ac:picMkLst>
            <pc:docMk/>
            <pc:sldMk cId="1447064338" sldId="292"/>
            <ac:picMk id="22" creationId="{34DB56AC-10D4-FCEC-4D1B-2BB2DFE5C9F2}"/>
          </ac:picMkLst>
        </pc:picChg>
        <pc:picChg chg="mod">
          <ac:chgData name="Carla Andrews" userId="4b3f3914-7c86-49fe-ba36-022395b9dcd6" providerId="ADAL" clId="{40C99BDD-75D0-4450-A186-37A6F96DA8DA}" dt="2022-10-20T15:33:05.140" v="956"/>
          <ac:picMkLst>
            <pc:docMk/>
            <pc:sldMk cId="1447064338" sldId="292"/>
            <ac:picMk id="23" creationId="{A49DA919-EE8B-5CBB-F95E-71606176A36F}"/>
          </ac:picMkLst>
        </pc:picChg>
      </pc:sldChg>
      <pc:sldChg chg="addSp delSp modSp mod setBg">
        <pc:chgData name="Carla Andrews" userId="4b3f3914-7c86-49fe-ba36-022395b9dcd6" providerId="ADAL" clId="{40C99BDD-75D0-4450-A186-37A6F96DA8DA}" dt="2022-10-20T15:35:05.200" v="1034" actId="1036"/>
        <pc:sldMkLst>
          <pc:docMk/>
          <pc:sldMk cId="1745375343" sldId="298"/>
        </pc:sldMkLst>
        <pc:spChg chg="mod">
          <ac:chgData name="Carla Andrews" userId="4b3f3914-7c86-49fe-ba36-022395b9dcd6" providerId="ADAL" clId="{40C99BDD-75D0-4450-A186-37A6F96DA8DA}" dt="2022-10-19T14:53:47.772" v="102"/>
          <ac:spMkLst>
            <pc:docMk/>
            <pc:sldMk cId="1745375343" sldId="298"/>
            <ac:spMk id="6" creationId="{EDEC6619-5065-D969-C290-EBD90D3ED545}"/>
          </ac:spMkLst>
        </pc:spChg>
        <pc:spChg chg="mod">
          <ac:chgData name="Carla Andrews" userId="4b3f3914-7c86-49fe-ba36-022395b9dcd6" providerId="ADAL" clId="{40C99BDD-75D0-4450-A186-37A6F96DA8DA}" dt="2022-10-19T14:53:47.772" v="102"/>
          <ac:spMkLst>
            <pc:docMk/>
            <pc:sldMk cId="1745375343" sldId="298"/>
            <ac:spMk id="7" creationId="{7FBB10CA-70E3-F911-26B8-22ECAEC9AA09}"/>
          </ac:spMkLst>
        </pc:spChg>
        <pc:spChg chg="add mod ord">
          <ac:chgData name="Carla Andrews" userId="4b3f3914-7c86-49fe-ba36-022395b9dcd6" providerId="ADAL" clId="{40C99BDD-75D0-4450-A186-37A6F96DA8DA}" dt="2022-10-20T09:42:54.311" v="329" actId="14100"/>
          <ac:spMkLst>
            <pc:docMk/>
            <pc:sldMk cId="1745375343" sldId="298"/>
            <ac:spMk id="9" creationId="{0C859DE7-26AF-2CB3-0C8D-94FA4AED0FD6}"/>
          </ac:spMkLst>
        </pc:spChg>
        <pc:spChg chg="add del mod ord">
          <ac:chgData name="Carla Andrews" userId="4b3f3914-7c86-49fe-ba36-022395b9dcd6" providerId="ADAL" clId="{40C99BDD-75D0-4450-A186-37A6F96DA8DA}" dt="2022-10-20T09:42:52.169" v="328" actId="478"/>
          <ac:spMkLst>
            <pc:docMk/>
            <pc:sldMk cId="1745375343" sldId="298"/>
            <ac:spMk id="10" creationId="{41AC4FEB-3D73-1696-8C4B-E30A91805457}"/>
          </ac:spMkLst>
        </pc:spChg>
        <pc:spChg chg="mod">
          <ac:chgData name="Carla Andrews" userId="4b3f3914-7c86-49fe-ba36-022395b9dcd6" providerId="ADAL" clId="{40C99BDD-75D0-4450-A186-37A6F96DA8DA}" dt="2022-10-20T15:35:05.200" v="1034" actId="1036"/>
          <ac:spMkLst>
            <pc:docMk/>
            <pc:sldMk cId="1745375343" sldId="298"/>
            <ac:spMk id="13" creationId="{F7B9F74D-8BE9-4589-8ADB-5765EA71FEEE}"/>
          </ac:spMkLst>
        </pc:spChg>
        <pc:spChg chg="mod">
          <ac:chgData name="Carla Andrews" userId="4b3f3914-7c86-49fe-ba36-022395b9dcd6" providerId="ADAL" clId="{40C99BDD-75D0-4450-A186-37A6F96DA8DA}" dt="2022-10-20T15:33:31.365" v="973"/>
          <ac:spMkLst>
            <pc:docMk/>
            <pc:sldMk cId="1745375343" sldId="298"/>
            <ac:spMk id="18" creationId="{BB7F4ECA-8CB8-787E-72F7-1BBF889A0A10}"/>
          </ac:spMkLst>
        </pc:spChg>
        <pc:spChg chg="mod">
          <ac:chgData name="Carla Andrews" userId="4b3f3914-7c86-49fe-ba36-022395b9dcd6" providerId="ADAL" clId="{40C99BDD-75D0-4450-A186-37A6F96DA8DA}" dt="2022-10-20T15:33:31.365" v="973"/>
          <ac:spMkLst>
            <pc:docMk/>
            <pc:sldMk cId="1745375343" sldId="298"/>
            <ac:spMk id="21" creationId="{DAC1EE2D-E3E5-0F90-6777-2A6B50D62C91}"/>
          </ac:spMkLst>
        </pc:spChg>
        <pc:spChg chg="del">
          <ac:chgData name="Carla Andrews" userId="4b3f3914-7c86-49fe-ba36-022395b9dcd6" providerId="ADAL" clId="{40C99BDD-75D0-4450-A186-37A6F96DA8DA}" dt="2022-10-19T14:53:45.924" v="100" actId="478"/>
          <ac:spMkLst>
            <pc:docMk/>
            <pc:sldMk cId="1745375343" sldId="298"/>
            <ac:spMk id="41" creationId="{E4C839F8-6FFC-40C5-92C3-FC557A0FE61B}"/>
          </ac:spMkLst>
        </pc:spChg>
        <pc:spChg chg="del mod">
          <ac:chgData name="Carla Andrews" userId="4b3f3914-7c86-49fe-ba36-022395b9dcd6" providerId="ADAL" clId="{40C99BDD-75D0-4450-A186-37A6F96DA8DA}" dt="2022-10-19T14:53:46.974" v="101" actId="478"/>
          <ac:spMkLst>
            <pc:docMk/>
            <pc:sldMk cId="1745375343" sldId="298"/>
            <ac:spMk id="43" creationId="{D96C30CD-B419-4443-AD87-EAF45807986F}"/>
          </ac:spMkLst>
        </pc:spChg>
        <pc:grpChg chg="add del mod ord">
          <ac:chgData name="Carla Andrews" userId="4b3f3914-7c86-49fe-ba36-022395b9dcd6" providerId="ADAL" clId="{40C99BDD-75D0-4450-A186-37A6F96DA8DA}" dt="2022-10-20T15:33:30.960" v="972" actId="478"/>
          <ac:grpSpMkLst>
            <pc:docMk/>
            <pc:sldMk cId="1745375343" sldId="298"/>
            <ac:grpSpMk id="2" creationId="{D6A44C1F-E8A7-F71F-60D4-B6833CBB6C2A}"/>
          </ac:grpSpMkLst>
        </pc:grpChg>
        <pc:grpChg chg="mod">
          <ac:chgData name="Carla Andrews" userId="4b3f3914-7c86-49fe-ba36-022395b9dcd6" providerId="ADAL" clId="{40C99BDD-75D0-4450-A186-37A6F96DA8DA}" dt="2022-10-19T14:53:47.772" v="102"/>
          <ac:grpSpMkLst>
            <pc:docMk/>
            <pc:sldMk cId="1745375343" sldId="298"/>
            <ac:grpSpMk id="4" creationId="{6834A284-18F5-4E1F-CF79-2D3C58EBC3ED}"/>
          </ac:grpSpMkLst>
        </pc:grpChg>
        <pc:grpChg chg="add mod ord">
          <ac:chgData name="Carla Andrews" userId="4b3f3914-7c86-49fe-ba36-022395b9dcd6" providerId="ADAL" clId="{40C99BDD-75D0-4450-A186-37A6F96DA8DA}" dt="2022-10-20T15:33:32.961" v="974" actId="167"/>
          <ac:grpSpMkLst>
            <pc:docMk/>
            <pc:sldMk cId="1745375343" sldId="298"/>
            <ac:grpSpMk id="11" creationId="{6986B807-FF9E-F21C-A2C4-02CEFC2F017E}"/>
          </ac:grpSpMkLst>
        </pc:grpChg>
        <pc:grpChg chg="mod">
          <ac:chgData name="Carla Andrews" userId="4b3f3914-7c86-49fe-ba36-022395b9dcd6" providerId="ADAL" clId="{40C99BDD-75D0-4450-A186-37A6F96DA8DA}" dt="2022-10-20T15:33:31.365" v="973"/>
          <ac:grpSpMkLst>
            <pc:docMk/>
            <pc:sldMk cId="1745375343" sldId="298"/>
            <ac:grpSpMk id="17" creationId="{2685E974-53FA-FDB7-5EC4-16486EAE0053}"/>
          </ac:grpSpMkLst>
        </pc:grpChg>
        <pc:grpChg chg="mod">
          <ac:chgData name="Carla Andrews" userId="4b3f3914-7c86-49fe-ba36-022395b9dcd6" providerId="ADAL" clId="{40C99BDD-75D0-4450-A186-37A6F96DA8DA}" dt="2022-10-20T15:33:31.365" v="973"/>
          <ac:grpSpMkLst>
            <pc:docMk/>
            <pc:sldMk cId="1745375343" sldId="298"/>
            <ac:grpSpMk id="19" creationId="{4E9102C2-DF29-97AF-80DB-CAE2C42DEE7D}"/>
          </ac:grpSpMkLst>
        </pc:grpChg>
        <pc:picChg chg="mod">
          <ac:chgData name="Carla Andrews" userId="4b3f3914-7c86-49fe-ba36-022395b9dcd6" providerId="ADAL" clId="{40C99BDD-75D0-4450-A186-37A6F96DA8DA}" dt="2022-10-19T14:53:47.772" v="102"/>
          <ac:picMkLst>
            <pc:docMk/>
            <pc:sldMk cId="1745375343" sldId="298"/>
            <ac:picMk id="3" creationId="{CFED584B-B65A-3525-38B4-3766EFB7146B}"/>
          </ac:picMkLst>
        </pc:picChg>
        <pc:picChg chg="mod">
          <ac:chgData name="Carla Andrews" userId="4b3f3914-7c86-49fe-ba36-022395b9dcd6" providerId="ADAL" clId="{40C99BDD-75D0-4450-A186-37A6F96DA8DA}" dt="2022-10-19T14:53:47.772" v="102"/>
          <ac:picMkLst>
            <pc:docMk/>
            <pc:sldMk cId="1745375343" sldId="298"/>
            <ac:picMk id="8" creationId="{117F1E40-733A-C618-0862-60CACC169B05}"/>
          </ac:picMkLst>
        </pc:picChg>
        <pc:picChg chg="mod">
          <ac:chgData name="Carla Andrews" userId="4b3f3914-7c86-49fe-ba36-022395b9dcd6" providerId="ADAL" clId="{40C99BDD-75D0-4450-A186-37A6F96DA8DA}" dt="2022-10-20T15:33:31.365" v="973"/>
          <ac:picMkLst>
            <pc:docMk/>
            <pc:sldMk cId="1745375343" sldId="298"/>
            <ac:picMk id="12" creationId="{141F33C8-59A3-8A7A-362C-34E7958C2F9A}"/>
          </ac:picMkLst>
        </pc:picChg>
        <pc:picChg chg="mod">
          <ac:chgData name="Carla Andrews" userId="4b3f3914-7c86-49fe-ba36-022395b9dcd6" providerId="ADAL" clId="{40C99BDD-75D0-4450-A186-37A6F96DA8DA}" dt="2022-10-20T15:33:31.365" v="973"/>
          <ac:picMkLst>
            <pc:docMk/>
            <pc:sldMk cId="1745375343" sldId="298"/>
            <ac:picMk id="22" creationId="{4B848B0A-2C9A-9500-46CD-82106C3DD88B}"/>
          </ac:picMkLst>
        </pc:picChg>
        <pc:picChg chg="mod">
          <ac:chgData name="Carla Andrews" userId="4b3f3914-7c86-49fe-ba36-022395b9dcd6" providerId="ADAL" clId="{40C99BDD-75D0-4450-A186-37A6F96DA8DA}" dt="2022-10-20T15:33:31.365" v="973"/>
          <ac:picMkLst>
            <pc:docMk/>
            <pc:sldMk cId="1745375343" sldId="298"/>
            <ac:picMk id="32" creationId="{22A7EBF1-09BD-75CE-3C07-0B3BB1D64529}"/>
          </ac:picMkLst>
        </pc:picChg>
        <pc:picChg chg="mod">
          <ac:chgData name="Carla Andrews" userId="4b3f3914-7c86-49fe-ba36-022395b9dcd6" providerId="ADAL" clId="{40C99BDD-75D0-4450-A186-37A6F96DA8DA}" dt="2022-10-20T15:33:31.365" v="973"/>
          <ac:picMkLst>
            <pc:docMk/>
            <pc:sldMk cId="1745375343" sldId="298"/>
            <ac:picMk id="33" creationId="{37DB0A2A-4055-4353-BC90-29B1B8339982}"/>
          </ac:picMkLst>
        </pc:picChg>
        <pc:picChg chg="del">
          <ac:chgData name="Carla Andrews" userId="4b3f3914-7c86-49fe-ba36-022395b9dcd6" providerId="ADAL" clId="{40C99BDD-75D0-4450-A186-37A6F96DA8DA}" dt="2022-10-19T14:53:44.195" v="98" actId="478"/>
          <ac:picMkLst>
            <pc:docMk/>
            <pc:sldMk cId="1745375343" sldId="298"/>
            <ac:picMk id="40" creationId="{0452F6F8-3C8B-44FE-BA9F-36683E134FCE}"/>
          </ac:picMkLst>
        </pc:picChg>
        <pc:picChg chg="del">
          <ac:chgData name="Carla Andrews" userId="4b3f3914-7c86-49fe-ba36-022395b9dcd6" providerId="ADAL" clId="{40C99BDD-75D0-4450-A186-37A6F96DA8DA}" dt="2022-10-19T14:53:44.974" v="99" actId="478"/>
          <ac:picMkLst>
            <pc:docMk/>
            <pc:sldMk cId="1745375343" sldId="298"/>
            <ac:picMk id="42" creationId="{2F4C954D-530D-4082-BE9F-FF08828F109D}"/>
          </ac:picMkLst>
        </pc:picChg>
      </pc:sldChg>
      <pc:sldChg chg="addSp delSp modSp mod setBg">
        <pc:chgData name="Carla Andrews" userId="4b3f3914-7c86-49fe-ba36-022395b9dcd6" providerId="ADAL" clId="{40C99BDD-75D0-4450-A186-37A6F96DA8DA}" dt="2022-10-20T15:34:30.851" v="1011" actId="167"/>
        <pc:sldMkLst>
          <pc:docMk/>
          <pc:sldMk cId="3512056268" sldId="304"/>
        </pc:sldMkLst>
        <pc:spChg chg="add mod ord">
          <ac:chgData name="Carla Andrews" userId="4b3f3914-7c86-49fe-ba36-022395b9dcd6" providerId="ADAL" clId="{40C99BDD-75D0-4450-A186-37A6F96DA8DA}" dt="2022-10-20T09:48:35.438" v="382" actId="14100"/>
          <ac:spMkLst>
            <pc:docMk/>
            <pc:sldMk cId="3512056268" sldId="304"/>
            <ac:spMk id="3" creationId="{91DF56ED-6F40-ACF2-07DE-7B8928C4D0D7}"/>
          </ac:spMkLst>
        </pc:spChg>
        <pc:spChg chg="add mod ord">
          <ac:chgData name="Carla Andrews" userId="4b3f3914-7c86-49fe-ba36-022395b9dcd6" providerId="ADAL" clId="{40C99BDD-75D0-4450-A186-37A6F96DA8DA}" dt="2022-10-20T09:48:37.958" v="383" actId="14100"/>
          <ac:spMkLst>
            <pc:docMk/>
            <pc:sldMk cId="3512056268" sldId="304"/>
            <ac:spMk id="4" creationId="{DC129EB6-A93E-8C72-71F6-E3CEE41B36D0}"/>
          </ac:spMkLst>
        </pc:spChg>
        <pc:spChg chg="mod">
          <ac:chgData name="Carla Andrews" userId="4b3f3914-7c86-49fe-ba36-022395b9dcd6" providerId="ADAL" clId="{40C99BDD-75D0-4450-A186-37A6F96DA8DA}" dt="2022-10-19T14:54:38.335" v="119"/>
          <ac:spMkLst>
            <pc:docMk/>
            <pc:sldMk cId="3512056268" sldId="304"/>
            <ac:spMk id="5" creationId="{93A7832D-AF9C-805D-F941-7E11A17F04F0}"/>
          </ac:spMkLst>
        </pc:spChg>
        <pc:spChg chg="mod">
          <ac:chgData name="Carla Andrews" userId="4b3f3914-7c86-49fe-ba36-022395b9dcd6" providerId="ADAL" clId="{40C99BDD-75D0-4450-A186-37A6F96DA8DA}" dt="2022-10-19T14:54:38.335" v="119"/>
          <ac:spMkLst>
            <pc:docMk/>
            <pc:sldMk cId="3512056268" sldId="304"/>
            <ac:spMk id="6" creationId="{33F94CA9-FF1C-D8CF-0D33-AA5A568F8636}"/>
          </ac:spMkLst>
        </pc:spChg>
        <pc:spChg chg="mod">
          <ac:chgData name="Carla Andrews" userId="4b3f3914-7c86-49fe-ba36-022395b9dcd6" providerId="ADAL" clId="{40C99BDD-75D0-4450-A186-37A6F96DA8DA}" dt="2022-10-19T14:54:41.944" v="121"/>
          <ac:spMkLst>
            <pc:docMk/>
            <pc:sldMk cId="3512056268" sldId="304"/>
            <ac:spMk id="10" creationId="{7AFF8961-0848-A4F2-AFA0-24A8829C4DF6}"/>
          </ac:spMkLst>
        </pc:spChg>
        <pc:spChg chg="mod">
          <ac:chgData name="Carla Andrews" userId="4b3f3914-7c86-49fe-ba36-022395b9dcd6" providerId="ADAL" clId="{40C99BDD-75D0-4450-A186-37A6F96DA8DA}" dt="2022-10-19T14:54:41.944" v="121"/>
          <ac:spMkLst>
            <pc:docMk/>
            <pc:sldMk cId="3512056268" sldId="304"/>
            <ac:spMk id="11" creationId="{DCE91AB6-6982-5CC5-E518-2192182BE384}"/>
          </ac:spMkLst>
        </pc:spChg>
        <pc:spChg chg="mod">
          <ac:chgData name="Carla Andrews" userId="4b3f3914-7c86-49fe-ba36-022395b9dcd6" providerId="ADAL" clId="{40C99BDD-75D0-4450-A186-37A6F96DA8DA}" dt="2022-10-20T15:25:34.830" v="906" actId="1035"/>
          <ac:spMkLst>
            <pc:docMk/>
            <pc:sldMk cId="3512056268" sldId="304"/>
            <ac:spMk id="13" creationId="{F7B9F74D-8BE9-4589-8ADB-5765EA71FEEE}"/>
          </ac:spMkLst>
        </pc:spChg>
        <pc:spChg chg="mod">
          <ac:chgData name="Carla Andrews" userId="4b3f3914-7c86-49fe-ba36-022395b9dcd6" providerId="ADAL" clId="{40C99BDD-75D0-4450-A186-37A6F96DA8DA}" dt="2022-10-20T15:34:29.220" v="1010"/>
          <ac:spMkLst>
            <pc:docMk/>
            <pc:sldMk cId="3512056268" sldId="304"/>
            <ac:spMk id="17" creationId="{C33D69E9-2034-0690-CB84-D307F11DE9FB}"/>
          </ac:spMkLst>
        </pc:spChg>
        <pc:spChg chg="mod">
          <ac:chgData name="Carla Andrews" userId="4b3f3914-7c86-49fe-ba36-022395b9dcd6" providerId="ADAL" clId="{40C99BDD-75D0-4450-A186-37A6F96DA8DA}" dt="2022-10-20T15:34:29.220" v="1010"/>
          <ac:spMkLst>
            <pc:docMk/>
            <pc:sldMk cId="3512056268" sldId="304"/>
            <ac:spMk id="19" creationId="{98A3D455-153B-AC13-FB47-44934B83B96E}"/>
          </ac:spMkLst>
        </pc:spChg>
        <pc:spChg chg="del">
          <ac:chgData name="Carla Andrews" userId="4b3f3914-7c86-49fe-ba36-022395b9dcd6" providerId="ADAL" clId="{40C99BDD-75D0-4450-A186-37A6F96DA8DA}" dt="2022-10-19T14:54:32.642" v="117" actId="478"/>
          <ac:spMkLst>
            <pc:docMk/>
            <pc:sldMk cId="3512056268" sldId="304"/>
            <ac:spMk id="23" creationId="{22444C48-8B23-41F4-9AA4-7598E8AB216B}"/>
          </ac:spMkLst>
        </pc:spChg>
        <pc:spChg chg="del">
          <ac:chgData name="Carla Andrews" userId="4b3f3914-7c86-49fe-ba36-022395b9dcd6" providerId="ADAL" clId="{40C99BDD-75D0-4450-A186-37A6F96DA8DA}" dt="2022-10-19T14:54:34.024" v="118" actId="478"/>
          <ac:spMkLst>
            <pc:docMk/>
            <pc:sldMk cId="3512056268" sldId="304"/>
            <ac:spMk id="33" creationId="{CD7F0AB3-D361-4BFB-A1A2-6338F0EBA369}"/>
          </ac:spMkLst>
        </pc:spChg>
        <pc:grpChg chg="add del mod">
          <ac:chgData name="Carla Andrews" userId="4b3f3914-7c86-49fe-ba36-022395b9dcd6" providerId="ADAL" clId="{40C99BDD-75D0-4450-A186-37A6F96DA8DA}" dt="2022-10-19T14:54:40.944" v="120"/>
          <ac:grpSpMkLst>
            <pc:docMk/>
            <pc:sldMk cId="3512056268" sldId="304"/>
            <ac:grpSpMk id="4" creationId="{AB2A12A4-E5AD-F87E-D32D-8EDD99D9D9C0}"/>
          </ac:grpSpMkLst>
        </pc:grpChg>
        <pc:grpChg chg="add mod ord">
          <ac:chgData name="Carla Andrews" userId="4b3f3914-7c86-49fe-ba36-022395b9dcd6" providerId="ADAL" clId="{40C99BDD-75D0-4450-A186-37A6F96DA8DA}" dt="2022-10-20T15:34:30.851" v="1011" actId="167"/>
          <ac:grpSpMkLst>
            <pc:docMk/>
            <pc:sldMk cId="3512056268" sldId="304"/>
            <ac:grpSpMk id="5" creationId="{E279ED56-28C4-F01D-5671-CD1EEF51E943}"/>
          </ac:grpSpMkLst>
        </pc:grpChg>
        <pc:grpChg chg="mod">
          <ac:chgData name="Carla Andrews" userId="4b3f3914-7c86-49fe-ba36-022395b9dcd6" providerId="ADAL" clId="{40C99BDD-75D0-4450-A186-37A6F96DA8DA}" dt="2022-10-20T15:34:29.220" v="1010"/>
          <ac:grpSpMkLst>
            <pc:docMk/>
            <pc:sldMk cId="3512056268" sldId="304"/>
            <ac:grpSpMk id="7" creationId="{F461C7B5-4792-9E14-4086-57B99D448733}"/>
          </ac:grpSpMkLst>
        </pc:grpChg>
        <pc:grpChg chg="add del mod ord">
          <ac:chgData name="Carla Andrews" userId="4b3f3914-7c86-49fe-ba36-022395b9dcd6" providerId="ADAL" clId="{40C99BDD-75D0-4450-A186-37A6F96DA8DA}" dt="2022-10-20T15:34:28.810" v="1009" actId="478"/>
          <ac:grpSpMkLst>
            <pc:docMk/>
            <pc:sldMk cId="3512056268" sldId="304"/>
            <ac:grpSpMk id="9" creationId="{E92360A5-D25D-CD0B-2726-91042553FD28}"/>
          </ac:grpSpMkLst>
        </pc:grpChg>
        <pc:grpChg chg="mod">
          <ac:chgData name="Carla Andrews" userId="4b3f3914-7c86-49fe-ba36-022395b9dcd6" providerId="ADAL" clId="{40C99BDD-75D0-4450-A186-37A6F96DA8DA}" dt="2022-10-20T15:34:29.220" v="1010"/>
          <ac:grpSpMkLst>
            <pc:docMk/>
            <pc:sldMk cId="3512056268" sldId="304"/>
            <ac:grpSpMk id="18" creationId="{4CD3517F-D0FE-5571-B7A0-0FEE212B63E8}"/>
          </ac:grpSpMkLst>
        </pc:grpChg>
        <pc:picChg chg="add del mod">
          <ac:chgData name="Carla Andrews" userId="4b3f3914-7c86-49fe-ba36-022395b9dcd6" providerId="ADAL" clId="{40C99BDD-75D0-4450-A186-37A6F96DA8DA}" dt="2022-10-19T14:54:40.944" v="120"/>
          <ac:picMkLst>
            <pc:docMk/>
            <pc:sldMk cId="3512056268" sldId="304"/>
            <ac:picMk id="3" creationId="{3E3C28C5-34B4-E8D6-723F-08305275AB1B}"/>
          </ac:picMkLst>
        </pc:picChg>
        <pc:picChg chg="mod">
          <ac:chgData name="Carla Andrews" userId="4b3f3914-7c86-49fe-ba36-022395b9dcd6" providerId="ADAL" clId="{40C99BDD-75D0-4450-A186-37A6F96DA8DA}" dt="2022-10-20T15:34:29.220" v="1010"/>
          <ac:picMkLst>
            <pc:docMk/>
            <pc:sldMk cId="3512056268" sldId="304"/>
            <ac:picMk id="6" creationId="{4C96EC97-DACB-9C31-30FF-14A6BFAF6AA4}"/>
          </ac:picMkLst>
        </pc:picChg>
        <pc:picChg chg="mod">
          <ac:chgData name="Carla Andrews" userId="4b3f3914-7c86-49fe-ba36-022395b9dcd6" providerId="ADAL" clId="{40C99BDD-75D0-4450-A186-37A6F96DA8DA}" dt="2022-10-19T14:54:38.335" v="119"/>
          <ac:picMkLst>
            <pc:docMk/>
            <pc:sldMk cId="3512056268" sldId="304"/>
            <ac:picMk id="7" creationId="{8D34EBA7-BB83-A448-C441-3988A5DBFFCF}"/>
          </ac:picMkLst>
        </pc:picChg>
        <pc:picChg chg="add del mod ord">
          <ac:chgData name="Carla Andrews" userId="4b3f3914-7c86-49fe-ba36-022395b9dcd6" providerId="ADAL" clId="{40C99BDD-75D0-4450-A186-37A6F96DA8DA}" dt="2022-10-20T15:34:26.960" v="1008" actId="478"/>
          <ac:picMkLst>
            <pc:docMk/>
            <pc:sldMk cId="3512056268" sldId="304"/>
            <ac:picMk id="8" creationId="{300F166B-109D-90D8-FA1B-E70A1D8FE2A7}"/>
          </ac:picMkLst>
        </pc:picChg>
        <pc:picChg chg="mod">
          <ac:chgData name="Carla Andrews" userId="4b3f3914-7c86-49fe-ba36-022395b9dcd6" providerId="ADAL" clId="{40C99BDD-75D0-4450-A186-37A6F96DA8DA}" dt="2022-10-19T14:54:41.944" v="121"/>
          <ac:picMkLst>
            <pc:docMk/>
            <pc:sldMk cId="3512056268" sldId="304"/>
            <ac:picMk id="12" creationId="{79D6B26F-3402-3E3E-9F48-FEEE73B8600A}"/>
          </ac:picMkLst>
        </pc:picChg>
        <pc:picChg chg="mod">
          <ac:chgData name="Carla Andrews" userId="4b3f3914-7c86-49fe-ba36-022395b9dcd6" providerId="ADAL" clId="{40C99BDD-75D0-4450-A186-37A6F96DA8DA}" dt="2022-10-20T15:34:29.220" v="1010"/>
          <ac:picMkLst>
            <pc:docMk/>
            <pc:sldMk cId="3512056268" sldId="304"/>
            <ac:picMk id="21" creationId="{16C07621-0EFD-684E-8D95-4FB139A43577}"/>
          </ac:picMkLst>
        </pc:picChg>
        <pc:picChg chg="mod">
          <ac:chgData name="Carla Andrews" userId="4b3f3914-7c86-49fe-ba36-022395b9dcd6" providerId="ADAL" clId="{40C99BDD-75D0-4450-A186-37A6F96DA8DA}" dt="2022-10-20T15:34:29.220" v="1010"/>
          <ac:picMkLst>
            <pc:docMk/>
            <pc:sldMk cId="3512056268" sldId="304"/>
            <ac:picMk id="22" creationId="{40B8D32B-CD10-E136-80D5-88FF236ACA42}"/>
          </ac:picMkLst>
        </pc:picChg>
        <pc:picChg chg="del">
          <ac:chgData name="Carla Andrews" userId="4b3f3914-7c86-49fe-ba36-022395b9dcd6" providerId="ADAL" clId="{40C99BDD-75D0-4450-A186-37A6F96DA8DA}" dt="2022-10-19T14:54:30.814" v="116" actId="478"/>
          <ac:picMkLst>
            <pc:docMk/>
            <pc:sldMk cId="3512056268" sldId="304"/>
            <ac:picMk id="22" creationId="{D9602C9E-B6A2-4ED1-B1B6-9D1701988897}"/>
          </ac:picMkLst>
        </pc:picChg>
        <pc:picChg chg="mod">
          <ac:chgData name="Carla Andrews" userId="4b3f3914-7c86-49fe-ba36-022395b9dcd6" providerId="ADAL" clId="{40C99BDD-75D0-4450-A186-37A6F96DA8DA}" dt="2022-10-20T15:34:29.220" v="1010"/>
          <ac:picMkLst>
            <pc:docMk/>
            <pc:sldMk cId="3512056268" sldId="304"/>
            <ac:picMk id="23" creationId="{012A69B6-6FCC-0E76-7C6C-8D4C008CEC41}"/>
          </ac:picMkLst>
        </pc:picChg>
        <pc:picChg chg="del">
          <ac:chgData name="Carla Andrews" userId="4b3f3914-7c86-49fe-ba36-022395b9dcd6" providerId="ADAL" clId="{40C99BDD-75D0-4450-A186-37A6F96DA8DA}" dt="2022-10-19T14:54:30.251" v="115" actId="478"/>
          <ac:picMkLst>
            <pc:docMk/>
            <pc:sldMk cId="3512056268" sldId="304"/>
            <ac:picMk id="32" creationId="{810E3B53-D226-467E-B2F8-4F198242C405}"/>
          </ac:picMkLst>
        </pc:picChg>
      </pc:sldChg>
      <pc:sldChg chg="addSp delSp modSp mod setBg">
        <pc:chgData name="Carla Andrews" userId="4b3f3914-7c86-49fe-ba36-022395b9dcd6" providerId="ADAL" clId="{40C99BDD-75D0-4450-A186-37A6F96DA8DA}" dt="2022-10-20T15:33:11.599" v="960" actId="167"/>
        <pc:sldMkLst>
          <pc:docMk/>
          <pc:sldMk cId="555832970" sldId="321"/>
        </pc:sldMkLst>
        <pc:spChg chg="mod">
          <ac:chgData name="Carla Andrews" userId="4b3f3914-7c86-49fe-ba36-022395b9dcd6" providerId="ADAL" clId="{40C99BDD-75D0-4450-A186-37A6F96DA8DA}" dt="2022-10-20T15:16:50.380" v="788" actId="255"/>
          <ac:spMkLst>
            <pc:docMk/>
            <pc:sldMk cId="555832970" sldId="321"/>
            <ac:spMk id="2" creationId="{E70DF39B-CC1B-4615-BD7B-FC791F5912A4}"/>
          </ac:spMkLst>
        </pc:spChg>
        <pc:spChg chg="mod">
          <ac:chgData name="Carla Andrews" userId="4b3f3914-7c86-49fe-ba36-022395b9dcd6" providerId="ADAL" clId="{40C99BDD-75D0-4450-A186-37A6F96DA8DA}" dt="2022-10-19T14:52:52.429" v="72"/>
          <ac:spMkLst>
            <pc:docMk/>
            <pc:sldMk cId="555832970" sldId="321"/>
            <ac:spMk id="6" creationId="{3868948F-66B5-FEE7-315E-176459677FB3}"/>
          </ac:spMkLst>
        </pc:spChg>
        <pc:spChg chg="mod">
          <ac:chgData name="Carla Andrews" userId="4b3f3914-7c86-49fe-ba36-022395b9dcd6" providerId="ADAL" clId="{40C99BDD-75D0-4450-A186-37A6F96DA8DA}" dt="2022-10-19T14:52:52.429" v="72"/>
          <ac:spMkLst>
            <pc:docMk/>
            <pc:sldMk cId="555832970" sldId="321"/>
            <ac:spMk id="7" creationId="{CD9C9672-77D0-E59C-298C-3650F7009432}"/>
          </ac:spMkLst>
        </pc:spChg>
        <pc:spChg chg="add mod ord">
          <ac:chgData name="Carla Andrews" userId="4b3f3914-7c86-49fe-ba36-022395b9dcd6" providerId="ADAL" clId="{40C99BDD-75D0-4450-A186-37A6F96DA8DA}" dt="2022-10-20T09:32:42.638" v="297" actId="167"/>
          <ac:spMkLst>
            <pc:docMk/>
            <pc:sldMk cId="555832970" sldId="321"/>
            <ac:spMk id="9" creationId="{6C42D926-BB78-0F59-8054-F46EF51C55E0}"/>
          </ac:spMkLst>
        </pc:spChg>
        <pc:spChg chg="add mod ord">
          <ac:chgData name="Carla Andrews" userId="4b3f3914-7c86-49fe-ba36-022395b9dcd6" providerId="ADAL" clId="{40C99BDD-75D0-4450-A186-37A6F96DA8DA}" dt="2022-10-20T09:32:42.638" v="297" actId="167"/>
          <ac:spMkLst>
            <pc:docMk/>
            <pc:sldMk cId="555832970" sldId="321"/>
            <ac:spMk id="10" creationId="{52DB35B2-D6FD-E5FF-6E74-B62BEBAB4110}"/>
          </ac:spMkLst>
        </pc:spChg>
        <pc:spChg chg="mod">
          <ac:chgData name="Carla Andrews" userId="4b3f3914-7c86-49fe-ba36-022395b9dcd6" providerId="ADAL" clId="{40C99BDD-75D0-4450-A186-37A6F96DA8DA}" dt="2022-10-20T09:45:14.135" v="359" actId="255"/>
          <ac:spMkLst>
            <pc:docMk/>
            <pc:sldMk cId="555832970" sldId="321"/>
            <ac:spMk id="13" creationId="{F7B9F74D-8BE9-4589-8ADB-5765EA71FEEE}"/>
          </ac:spMkLst>
        </pc:spChg>
        <pc:spChg chg="del">
          <ac:chgData name="Carla Andrews" userId="4b3f3914-7c86-49fe-ba36-022395b9dcd6" providerId="ADAL" clId="{40C99BDD-75D0-4450-A186-37A6F96DA8DA}" dt="2022-10-19T14:52:50.024" v="70" actId="478"/>
          <ac:spMkLst>
            <pc:docMk/>
            <pc:sldMk cId="555832970" sldId="321"/>
            <ac:spMk id="18" creationId="{3A2DA1AB-74F6-40DC-A238-E1ECF9238C58}"/>
          </ac:spMkLst>
        </pc:spChg>
        <pc:spChg chg="mod">
          <ac:chgData name="Carla Andrews" userId="4b3f3914-7c86-49fe-ba36-022395b9dcd6" providerId="ADAL" clId="{40C99BDD-75D0-4450-A186-37A6F96DA8DA}" dt="2022-10-20T15:33:09.750" v="959"/>
          <ac:spMkLst>
            <pc:docMk/>
            <pc:sldMk cId="555832970" sldId="321"/>
            <ac:spMk id="18" creationId="{751EF2C0-D6A7-80FE-28E7-EE9FFF25913B}"/>
          </ac:spMkLst>
        </pc:spChg>
        <pc:spChg chg="mod">
          <ac:chgData name="Carla Andrews" userId="4b3f3914-7c86-49fe-ba36-022395b9dcd6" providerId="ADAL" clId="{40C99BDD-75D0-4450-A186-37A6F96DA8DA}" dt="2022-10-20T15:33:09.750" v="959"/>
          <ac:spMkLst>
            <pc:docMk/>
            <pc:sldMk cId="555832970" sldId="321"/>
            <ac:spMk id="20" creationId="{AC01CCE8-09DB-C992-1837-7C9A7BC53C58}"/>
          </ac:spMkLst>
        </pc:spChg>
        <pc:spChg chg="del mod">
          <ac:chgData name="Carla Andrews" userId="4b3f3914-7c86-49fe-ba36-022395b9dcd6" providerId="ADAL" clId="{40C99BDD-75D0-4450-A186-37A6F96DA8DA}" dt="2022-10-19T14:52:51.529" v="71" actId="478"/>
          <ac:spMkLst>
            <pc:docMk/>
            <pc:sldMk cId="555832970" sldId="321"/>
            <ac:spMk id="21" creationId="{FCFACFE5-A04E-4C60-928A-4B5CD63F6980}"/>
          </ac:spMkLst>
        </pc:spChg>
        <pc:grpChg chg="add del mod ord">
          <ac:chgData name="Carla Andrews" userId="4b3f3914-7c86-49fe-ba36-022395b9dcd6" providerId="ADAL" clId="{40C99BDD-75D0-4450-A186-37A6F96DA8DA}" dt="2022-10-20T15:33:08.795" v="958" actId="478"/>
          <ac:grpSpMkLst>
            <pc:docMk/>
            <pc:sldMk cId="555832970" sldId="321"/>
            <ac:grpSpMk id="3" creationId="{81720423-C0FD-5D80-181A-28B0D9FE2A43}"/>
          </ac:grpSpMkLst>
        </pc:grpChg>
        <pc:grpChg chg="mod">
          <ac:chgData name="Carla Andrews" userId="4b3f3914-7c86-49fe-ba36-022395b9dcd6" providerId="ADAL" clId="{40C99BDD-75D0-4450-A186-37A6F96DA8DA}" dt="2022-10-19T14:52:52.429" v="72"/>
          <ac:grpSpMkLst>
            <pc:docMk/>
            <pc:sldMk cId="555832970" sldId="321"/>
            <ac:grpSpMk id="5" creationId="{CFB1009A-2836-3D1D-B627-99D765834E61}"/>
          </ac:grpSpMkLst>
        </pc:grpChg>
        <pc:grpChg chg="add mod ord">
          <ac:chgData name="Carla Andrews" userId="4b3f3914-7c86-49fe-ba36-022395b9dcd6" providerId="ADAL" clId="{40C99BDD-75D0-4450-A186-37A6F96DA8DA}" dt="2022-10-20T15:33:11.599" v="960" actId="167"/>
          <ac:grpSpMkLst>
            <pc:docMk/>
            <pc:sldMk cId="555832970" sldId="321"/>
            <ac:grpSpMk id="11" creationId="{EC69D0F5-A688-B7B3-DF9B-308A97165BD9}"/>
          </ac:grpSpMkLst>
        </pc:grpChg>
        <pc:grpChg chg="mod">
          <ac:chgData name="Carla Andrews" userId="4b3f3914-7c86-49fe-ba36-022395b9dcd6" providerId="ADAL" clId="{40C99BDD-75D0-4450-A186-37A6F96DA8DA}" dt="2022-10-20T15:33:09.750" v="959"/>
          <ac:grpSpMkLst>
            <pc:docMk/>
            <pc:sldMk cId="555832970" sldId="321"/>
            <ac:grpSpMk id="17" creationId="{C87E242D-2613-24D9-E26C-56F0A0020831}"/>
          </ac:grpSpMkLst>
        </pc:grpChg>
        <pc:grpChg chg="mod">
          <ac:chgData name="Carla Andrews" userId="4b3f3914-7c86-49fe-ba36-022395b9dcd6" providerId="ADAL" clId="{40C99BDD-75D0-4450-A186-37A6F96DA8DA}" dt="2022-10-20T15:33:09.750" v="959"/>
          <ac:grpSpMkLst>
            <pc:docMk/>
            <pc:sldMk cId="555832970" sldId="321"/>
            <ac:grpSpMk id="19" creationId="{024955D6-3DC2-20CD-B0A5-E3D18F2180F7}"/>
          </ac:grpSpMkLst>
        </pc:grpChg>
        <pc:picChg chg="mod">
          <ac:chgData name="Carla Andrews" userId="4b3f3914-7c86-49fe-ba36-022395b9dcd6" providerId="ADAL" clId="{40C99BDD-75D0-4450-A186-37A6F96DA8DA}" dt="2022-10-19T14:52:52.429" v="72"/>
          <ac:picMkLst>
            <pc:docMk/>
            <pc:sldMk cId="555832970" sldId="321"/>
            <ac:picMk id="4" creationId="{584E5F3E-2D42-6BF9-4AB7-B81C289344DD}"/>
          </ac:picMkLst>
        </pc:picChg>
        <pc:picChg chg="mod">
          <ac:chgData name="Carla Andrews" userId="4b3f3914-7c86-49fe-ba36-022395b9dcd6" providerId="ADAL" clId="{40C99BDD-75D0-4450-A186-37A6F96DA8DA}" dt="2022-10-19T14:52:52.429" v="72"/>
          <ac:picMkLst>
            <pc:docMk/>
            <pc:sldMk cId="555832970" sldId="321"/>
            <ac:picMk id="8" creationId="{E274BBE2-212A-9743-9648-B318261EA2E1}"/>
          </ac:picMkLst>
        </pc:picChg>
        <pc:picChg chg="mod">
          <ac:chgData name="Carla Andrews" userId="4b3f3914-7c86-49fe-ba36-022395b9dcd6" providerId="ADAL" clId="{40C99BDD-75D0-4450-A186-37A6F96DA8DA}" dt="2022-10-20T15:33:09.750" v="959"/>
          <ac:picMkLst>
            <pc:docMk/>
            <pc:sldMk cId="555832970" sldId="321"/>
            <ac:picMk id="12" creationId="{84805865-883E-27A5-AAF6-16BC5E151232}"/>
          </ac:picMkLst>
        </pc:picChg>
        <pc:picChg chg="del">
          <ac:chgData name="Carla Andrews" userId="4b3f3914-7c86-49fe-ba36-022395b9dcd6" providerId="ADAL" clId="{40C99BDD-75D0-4450-A186-37A6F96DA8DA}" dt="2022-10-19T14:52:48.431" v="68" actId="478"/>
          <ac:picMkLst>
            <pc:docMk/>
            <pc:sldMk cId="555832970" sldId="321"/>
            <ac:picMk id="17" creationId="{2CA5795E-7215-4ECB-91A4-166FFB6FE6DC}"/>
          </ac:picMkLst>
        </pc:picChg>
        <pc:picChg chg="del">
          <ac:chgData name="Carla Andrews" userId="4b3f3914-7c86-49fe-ba36-022395b9dcd6" providerId="ADAL" clId="{40C99BDD-75D0-4450-A186-37A6F96DA8DA}" dt="2022-10-19T14:52:49.131" v="69" actId="478"/>
          <ac:picMkLst>
            <pc:docMk/>
            <pc:sldMk cId="555832970" sldId="321"/>
            <ac:picMk id="19" creationId="{E9BB5920-A016-42C2-9305-621A68932D58}"/>
          </ac:picMkLst>
        </pc:picChg>
        <pc:picChg chg="mod">
          <ac:chgData name="Carla Andrews" userId="4b3f3914-7c86-49fe-ba36-022395b9dcd6" providerId="ADAL" clId="{40C99BDD-75D0-4450-A186-37A6F96DA8DA}" dt="2022-10-20T15:33:09.750" v="959"/>
          <ac:picMkLst>
            <pc:docMk/>
            <pc:sldMk cId="555832970" sldId="321"/>
            <ac:picMk id="21" creationId="{5DFBE48A-279E-0FC0-4EE5-8B7323CE5883}"/>
          </ac:picMkLst>
        </pc:picChg>
        <pc:picChg chg="mod">
          <ac:chgData name="Carla Andrews" userId="4b3f3914-7c86-49fe-ba36-022395b9dcd6" providerId="ADAL" clId="{40C99BDD-75D0-4450-A186-37A6F96DA8DA}" dt="2022-10-20T15:33:09.750" v="959"/>
          <ac:picMkLst>
            <pc:docMk/>
            <pc:sldMk cId="555832970" sldId="321"/>
            <ac:picMk id="22" creationId="{72C9619C-ECD8-94DA-19F2-765F6E75812F}"/>
          </ac:picMkLst>
        </pc:picChg>
        <pc:picChg chg="mod">
          <ac:chgData name="Carla Andrews" userId="4b3f3914-7c86-49fe-ba36-022395b9dcd6" providerId="ADAL" clId="{40C99BDD-75D0-4450-A186-37A6F96DA8DA}" dt="2022-10-20T15:33:09.750" v="959"/>
          <ac:picMkLst>
            <pc:docMk/>
            <pc:sldMk cId="555832970" sldId="321"/>
            <ac:picMk id="23" creationId="{DD1EC22A-4044-51C9-EB1D-CC83CEDB005B}"/>
          </ac:picMkLst>
        </pc:picChg>
      </pc:sldChg>
      <pc:sldChg chg="addSp delSp modSp mod setBg">
        <pc:chgData name="Carla Andrews" userId="4b3f3914-7c86-49fe-ba36-022395b9dcd6" providerId="ADAL" clId="{40C99BDD-75D0-4450-A186-37A6F96DA8DA}" dt="2022-10-20T15:33:50.150" v="984" actId="167"/>
        <pc:sldMkLst>
          <pc:docMk/>
          <pc:sldMk cId="2956054874" sldId="324"/>
        </pc:sldMkLst>
        <pc:spChg chg="mod">
          <ac:chgData name="Carla Andrews" userId="4b3f3914-7c86-49fe-ba36-022395b9dcd6" providerId="ADAL" clId="{40C99BDD-75D0-4450-A186-37A6F96DA8DA}" dt="2022-10-20T15:19:18.212" v="822" actId="255"/>
          <ac:spMkLst>
            <pc:docMk/>
            <pc:sldMk cId="2956054874" sldId="324"/>
            <ac:spMk id="2" creationId="{E70DF39B-CC1B-4615-BD7B-FC791F5912A4}"/>
          </ac:spMkLst>
        </pc:spChg>
        <pc:spChg chg="mod">
          <ac:chgData name="Carla Andrews" userId="4b3f3914-7c86-49fe-ba36-022395b9dcd6" providerId="ADAL" clId="{40C99BDD-75D0-4450-A186-37A6F96DA8DA}" dt="2022-10-19T14:54:03.005" v="108"/>
          <ac:spMkLst>
            <pc:docMk/>
            <pc:sldMk cId="2956054874" sldId="324"/>
            <ac:spMk id="6" creationId="{99676EA9-10E0-4543-8250-ABDEC2E3C2E4}"/>
          </ac:spMkLst>
        </pc:spChg>
        <pc:spChg chg="mod">
          <ac:chgData name="Carla Andrews" userId="4b3f3914-7c86-49fe-ba36-022395b9dcd6" providerId="ADAL" clId="{40C99BDD-75D0-4450-A186-37A6F96DA8DA}" dt="2022-10-19T14:54:03.005" v="108"/>
          <ac:spMkLst>
            <pc:docMk/>
            <pc:sldMk cId="2956054874" sldId="324"/>
            <ac:spMk id="7" creationId="{1D3FB689-4773-CFC9-4A3F-5803034EF8B8}"/>
          </ac:spMkLst>
        </pc:spChg>
        <pc:spChg chg="add mod ord">
          <ac:chgData name="Carla Andrews" userId="4b3f3914-7c86-49fe-ba36-022395b9dcd6" providerId="ADAL" clId="{40C99BDD-75D0-4450-A186-37A6F96DA8DA}" dt="2022-10-20T09:33:05.186" v="307" actId="167"/>
          <ac:spMkLst>
            <pc:docMk/>
            <pc:sldMk cId="2956054874" sldId="324"/>
            <ac:spMk id="9" creationId="{91110723-9599-5A36-392E-8238D636C9EE}"/>
          </ac:spMkLst>
        </pc:spChg>
        <pc:spChg chg="add mod ord">
          <ac:chgData name="Carla Andrews" userId="4b3f3914-7c86-49fe-ba36-022395b9dcd6" providerId="ADAL" clId="{40C99BDD-75D0-4450-A186-37A6F96DA8DA}" dt="2022-10-20T09:33:05.186" v="307" actId="167"/>
          <ac:spMkLst>
            <pc:docMk/>
            <pc:sldMk cId="2956054874" sldId="324"/>
            <ac:spMk id="10" creationId="{6CC56892-40F9-462F-E6FD-FDDAB9651576}"/>
          </ac:spMkLst>
        </pc:spChg>
        <pc:spChg chg="mod">
          <ac:chgData name="Carla Andrews" userId="4b3f3914-7c86-49fe-ba36-022395b9dcd6" providerId="ADAL" clId="{40C99BDD-75D0-4450-A186-37A6F96DA8DA}" dt="2022-10-20T15:26:20.757" v="925" actId="1035"/>
          <ac:spMkLst>
            <pc:docMk/>
            <pc:sldMk cId="2956054874" sldId="324"/>
            <ac:spMk id="13" creationId="{F7B9F74D-8BE9-4589-8ADB-5765EA71FEEE}"/>
          </ac:spMkLst>
        </pc:spChg>
        <pc:spChg chg="del">
          <ac:chgData name="Carla Andrews" userId="4b3f3914-7c86-49fe-ba36-022395b9dcd6" providerId="ADAL" clId="{40C99BDD-75D0-4450-A186-37A6F96DA8DA}" dt="2022-10-19T14:54:00.644" v="106" actId="478"/>
          <ac:spMkLst>
            <pc:docMk/>
            <pc:sldMk cId="2956054874" sldId="324"/>
            <ac:spMk id="18" creationId="{E6585233-1DB7-4967-9E9D-2A6BDFC8D2AC}"/>
          </ac:spMkLst>
        </pc:spChg>
        <pc:spChg chg="mod">
          <ac:chgData name="Carla Andrews" userId="4b3f3914-7c86-49fe-ba36-022395b9dcd6" providerId="ADAL" clId="{40C99BDD-75D0-4450-A186-37A6F96DA8DA}" dt="2022-10-20T15:33:48.535" v="983"/>
          <ac:spMkLst>
            <pc:docMk/>
            <pc:sldMk cId="2956054874" sldId="324"/>
            <ac:spMk id="18" creationId="{F9EBEC73-7A67-8F22-F59C-AC61BDA543E4}"/>
          </ac:spMkLst>
        </pc:spChg>
        <pc:spChg chg="mod">
          <ac:chgData name="Carla Andrews" userId="4b3f3914-7c86-49fe-ba36-022395b9dcd6" providerId="ADAL" clId="{40C99BDD-75D0-4450-A186-37A6F96DA8DA}" dt="2022-10-20T15:33:48.535" v="983"/>
          <ac:spMkLst>
            <pc:docMk/>
            <pc:sldMk cId="2956054874" sldId="324"/>
            <ac:spMk id="20" creationId="{E702ADF6-CA46-FF12-B235-E2E546A91FDE}"/>
          </ac:spMkLst>
        </pc:spChg>
        <pc:spChg chg="del">
          <ac:chgData name="Carla Andrews" userId="4b3f3914-7c86-49fe-ba36-022395b9dcd6" providerId="ADAL" clId="{40C99BDD-75D0-4450-A186-37A6F96DA8DA}" dt="2022-10-19T14:54:02.024" v="107" actId="478"/>
          <ac:spMkLst>
            <pc:docMk/>
            <pc:sldMk cId="2956054874" sldId="324"/>
            <ac:spMk id="21" creationId="{ABB448D4-98DE-43D6-A28F-2826BF57BF34}"/>
          </ac:spMkLst>
        </pc:spChg>
        <pc:grpChg chg="add del mod ord">
          <ac:chgData name="Carla Andrews" userId="4b3f3914-7c86-49fe-ba36-022395b9dcd6" providerId="ADAL" clId="{40C99BDD-75D0-4450-A186-37A6F96DA8DA}" dt="2022-10-20T15:33:48.185" v="982" actId="478"/>
          <ac:grpSpMkLst>
            <pc:docMk/>
            <pc:sldMk cId="2956054874" sldId="324"/>
            <ac:grpSpMk id="3" creationId="{811ECA16-FDB8-406E-F42E-D9C35CD91813}"/>
          </ac:grpSpMkLst>
        </pc:grpChg>
        <pc:grpChg chg="mod">
          <ac:chgData name="Carla Andrews" userId="4b3f3914-7c86-49fe-ba36-022395b9dcd6" providerId="ADAL" clId="{40C99BDD-75D0-4450-A186-37A6F96DA8DA}" dt="2022-10-19T14:54:03.005" v="108"/>
          <ac:grpSpMkLst>
            <pc:docMk/>
            <pc:sldMk cId="2956054874" sldId="324"/>
            <ac:grpSpMk id="5" creationId="{9D99CA4A-D02F-EB2F-C172-68099E4FB8A1}"/>
          </ac:grpSpMkLst>
        </pc:grpChg>
        <pc:grpChg chg="add mod ord">
          <ac:chgData name="Carla Andrews" userId="4b3f3914-7c86-49fe-ba36-022395b9dcd6" providerId="ADAL" clId="{40C99BDD-75D0-4450-A186-37A6F96DA8DA}" dt="2022-10-20T15:33:50.150" v="984" actId="167"/>
          <ac:grpSpMkLst>
            <pc:docMk/>
            <pc:sldMk cId="2956054874" sldId="324"/>
            <ac:grpSpMk id="11" creationId="{4B855F99-4EB1-2939-5E7F-6AD4B5743A27}"/>
          </ac:grpSpMkLst>
        </pc:grpChg>
        <pc:grpChg chg="mod">
          <ac:chgData name="Carla Andrews" userId="4b3f3914-7c86-49fe-ba36-022395b9dcd6" providerId="ADAL" clId="{40C99BDD-75D0-4450-A186-37A6F96DA8DA}" dt="2022-10-20T15:33:48.535" v="983"/>
          <ac:grpSpMkLst>
            <pc:docMk/>
            <pc:sldMk cId="2956054874" sldId="324"/>
            <ac:grpSpMk id="17" creationId="{95918E0E-FB3A-94D9-4ACD-945D9001AB4C}"/>
          </ac:grpSpMkLst>
        </pc:grpChg>
        <pc:grpChg chg="mod">
          <ac:chgData name="Carla Andrews" userId="4b3f3914-7c86-49fe-ba36-022395b9dcd6" providerId="ADAL" clId="{40C99BDD-75D0-4450-A186-37A6F96DA8DA}" dt="2022-10-20T15:33:48.535" v="983"/>
          <ac:grpSpMkLst>
            <pc:docMk/>
            <pc:sldMk cId="2956054874" sldId="324"/>
            <ac:grpSpMk id="19" creationId="{BCDC8FE7-B979-0527-8BEB-959904DF5E64}"/>
          </ac:grpSpMkLst>
        </pc:grpChg>
        <pc:picChg chg="mod">
          <ac:chgData name="Carla Andrews" userId="4b3f3914-7c86-49fe-ba36-022395b9dcd6" providerId="ADAL" clId="{40C99BDD-75D0-4450-A186-37A6F96DA8DA}" dt="2022-10-19T14:54:03.005" v="108"/>
          <ac:picMkLst>
            <pc:docMk/>
            <pc:sldMk cId="2956054874" sldId="324"/>
            <ac:picMk id="4" creationId="{BACB7DAC-60EF-3697-EC6E-B1895EDE6B21}"/>
          </ac:picMkLst>
        </pc:picChg>
        <pc:picChg chg="mod">
          <ac:chgData name="Carla Andrews" userId="4b3f3914-7c86-49fe-ba36-022395b9dcd6" providerId="ADAL" clId="{40C99BDD-75D0-4450-A186-37A6F96DA8DA}" dt="2022-10-19T14:54:03.005" v="108"/>
          <ac:picMkLst>
            <pc:docMk/>
            <pc:sldMk cId="2956054874" sldId="324"/>
            <ac:picMk id="8" creationId="{F8C31FD8-9273-C9AC-2A4F-02C84B757465}"/>
          </ac:picMkLst>
        </pc:picChg>
        <pc:picChg chg="mod">
          <ac:chgData name="Carla Andrews" userId="4b3f3914-7c86-49fe-ba36-022395b9dcd6" providerId="ADAL" clId="{40C99BDD-75D0-4450-A186-37A6F96DA8DA}" dt="2022-10-20T15:33:48.535" v="983"/>
          <ac:picMkLst>
            <pc:docMk/>
            <pc:sldMk cId="2956054874" sldId="324"/>
            <ac:picMk id="12" creationId="{6767468D-BC79-A515-555E-DAC6F20A8118}"/>
          </ac:picMkLst>
        </pc:picChg>
        <pc:picChg chg="del">
          <ac:chgData name="Carla Andrews" userId="4b3f3914-7c86-49fe-ba36-022395b9dcd6" providerId="ADAL" clId="{40C99BDD-75D0-4450-A186-37A6F96DA8DA}" dt="2022-10-19T14:53:59.057" v="104" actId="478"/>
          <ac:picMkLst>
            <pc:docMk/>
            <pc:sldMk cId="2956054874" sldId="324"/>
            <ac:picMk id="17" creationId="{77E49966-DEA7-4581-99A5-CEAF56B074C8}"/>
          </ac:picMkLst>
        </pc:picChg>
        <pc:picChg chg="del">
          <ac:chgData name="Carla Andrews" userId="4b3f3914-7c86-49fe-ba36-022395b9dcd6" providerId="ADAL" clId="{40C99BDD-75D0-4450-A186-37A6F96DA8DA}" dt="2022-10-19T14:53:59.700" v="105" actId="478"/>
          <ac:picMkLst>
            <pc:docMk/>
            <pc:sldMk cId="2956054874" sldId="324"/>
            <ac:picMk id="19" creationId="{11B216B8-077F-4316-A958-22B724ECF41A}"/>
          </ac:picMkLst>
        </pc:picChg>
        <pc:picChg chg="mod">
          <ac:chgData name="Carla Andrews" userId="4b3f3914-7c86-49fe-ba36-022395b9dcd6" providerId="ADAL" clId="{40C99BDD-75D0-4450-A186-37A6F96DA8DA}" dt="2022-10-20T15:33:48.535" v="983"/>
          <ac:picMkLst>
            <pc:docMk/>
            <pc:sldMk cId="2956054874" sldId="324"/>
            <ac:picMk id="21" creationId="{3870D116-DB21-1087-F9DB-C5366C058B76}"/>
          </ac:picMkLst>
        </pc:picChg>
        <pc:picChg chg="mod">
          <ac:chgData name="Carla Andrews" userId="4b3f3914-7c86-49fe-ba36-022395b9dcd6" providerId="ADAL" clId="{40C99BDD-75D0-4450-A186-37A6F96DA8DA}" dt="2022-10-20T15:33:48.535" v="983"/>
          <ac:picMkLst>
            <pc:docMk/>
            <pc:sldMk cId="2956054874" sldId="324"/>
            <ac:picMk id="22" creationId="{1C2E5574-E2E7-35CD-4A8D-14B39CB228EE}"/>
          </ac:picMkLst>
        </pc:picChg>
        <pc:picChg chg="mod">
          <ac:chgData name="Carla Andrews" userId="4b3f3914-7c86-49fe-ba36-022395b9dcd6" providerId="ADAL" clId="{40C99BDD-75D0-4450-A186-37A6F96DA8DA}" dt="2022-10-20T15:33:48.535" v="983"/>
          <ac:picMkLst>
            <pc:docMk/>
            <pc:sldMk cId="2956054874" sldId="324"/>
            <ac:picMk id="23" creationId="{BFD4E4BB-CAA1-A207-918B-FDFCF3B4D463}"/>
          </ac:picMkLst>
        </pc:picChg>
      </pc:sldChg>
      <pc:sldChg chg="addSp delSp modSp mod setBg">
        <pc:chgData name="Carla Andrews" userId="4b3f3914-7c86-49fe-ba36-022395b9dcd6" providerId="ADAL" clId="{40C99BDD-75D0-4450-A186-37A6F96DA8DA}" dt="2022-10-20T15:33:23.891" v="968" actId="167"/>
        <pc:sldMkLst>
          <pc:docMk/>
          <pc:sldMk cId="4231965895" sldId="493"/>
        </pc:sldMkLst>
        <pc:spChg chg="mod">
          <ac:chgData name="Carla Andrews" userId="4b3f3914-7c86-49fe-ba36-022395b9dcd6" providerId="ADAL" clId="{40C99BDD-75D0-4450-A186-37A6F96DA8DA}" dt="2022-10-19T14:53:21.944" v="90"/>
          <ac:spMkLst>
            <pc:docMk/>
            <pc:sldMk cId="4231965895" sldId="493"/>
            <ac:spMk id="6" creationId="{018AC694-3205-C7AE-E24E-444922FB8C3E}"/>
          </ac:spMkLst>
        </pc:spChg>
        <pc:spChg chg="mod">
          <ac:chgData name="Carla Andrews" userId="4b3f3914-7c86-49fe-ba36-022395b9dcd6" providerId="ADAL" clId="{40C99BDD-75D0-4450-A186-37A6F96DA8DA}" dt="2022-10-19T14:53:21.944" v="90"/>
          <ac:spMkLst>
            <pc:docMk/>
            <pc:sldMk cId="4231965895" sldId="493"/>
            <ac:spMk id="7" creationId="{C801761C-A245-3EAB-02DE-487CEE3F8E14}"/>
          </ac:spMkLst>
        </pc:spChg>
        <pc:spChg chg="add mod ord">
          <ac:chgData name="Carla Andrews" userId="4b3f3914-7c86-49fe-ba36-022395b9dcd6" providerId="ADAL" clId="{40C99BDD-75D0-4450-A186-37A6F96DA8DA}" dt="2022-10-20T09:32:49.526" v="301" actId="167"/>
          <ac:spMkLst>
            <pc:docMk/>
            <pc:sldMk cId="4231965895" sldId="493"/>
            <ac:spMk id="9" creationId="{69CC8742-BDB1-3A24-1C5A-3C70419C76D2}"/>
          </ac:spMkLst>
        </pc:spChg>
        <pc:spChg chg="add mod ord">
          <ac:chgData name="Carla Andrews" userId="4b3f3914-7c86-49fe-ba36-022395b9dcd6" providerId="ADAL" clId="{40C99BDD-75D0-4450-A186-37A6F96DA8DA}" dt="2022-10-20T09:32:49.526" v="301" actId="167"/>
          <ac:spMkLst>
            <pc:docMk/>
            <pc:sldMk cId="4231965895" sldId="493"/>
            <ac:spMk id="10" creationId="{9ADC0ADD-7874-A736-2483-12ED98788CFB}"/>
          </ac:spMkLst>
        </pc:spChg>
        <pc:spChg chg="mod">
          <ac:chgData name="Carla Andrews" userId="4b3f3914-7c86-49fe-ba36-022395b9dcd6" providerId="ADAL" clId="{40C99BDD-75D0-4450-A186-37A6F96DA8DA}" dt="2022-10-20T15:33:19.478" v="965"/>
          <ac:spMkLst>
            <pc:docMk/>
            <pc:sldMk cId="4231965895" sldId="493"/>
            <ac:spMk id="14" creationId="{72E21BD5-E2D1-5BED-EE98-04B7ACAE5E61}"/>
          </ac:spMkLst>
        </pc:spChg>
        <pc:spChg chg="mod">
          <ac:chgData name="Carla Andrews" userId="4b3f3914-7c86-49fe-ba36-022395b9dcd6" providerId="ADAL" clId="{40C99BDD-75D0-4450-A186-37A6F96DA8DA}" dt="2022-10-20T15:33:19.478" v="965"/>
          <ac:spMkLst>
            <pc:docMk/>
            <pc:sldMk cId="4231965895" sldId="493"/>
            <ac:spMk id="16" creationId="{2D7D0F98-D16C-DBE2-DA59-AADC43F3A6E8}"/>
          </ac:spMkLst>
        </pc:spChg>
        <pc:spChg chg="del">
          <ac:chgData name="Carla Andrews" userId="4b3f3914-7c86-49fe-ba36-022395b9dcd6" providerId="ADAL" clId="{40C99BDD-75D0-4450-A186-37A6F96DA8DA}" dt="2022-10-19T14:53:19.485" v="87" actId="478"/>
          <ac:spMkLst>
            <pc:docMk/>
            <pc:sldMk cId="4231965895" sldId="493"/>
            <ac:spMk id="17" creationId="{61416882-C263-4396-B3E7-E0A228E56B94}"/>
          </ac:spMkLst>
        </pc:spChg>
        <pc:spChg chg="del mod">
          <ac:chgData name="Carla Andrews" userId="4b3f3914-7c86-49fe-ba36-022395b9dcd6" providerId="ADAL" clId="{40C99BDD-75D0-4450-A186-37A6F96DA8DA}" dt="2022-10-19T14:53:21.105" v="89" actId="478"/>
          <ac:spMkLst>
            <pc:docMk/>
            <pc:sldMk cId="4231965895" sldId="493"/>
            <ac:spMk id="19" creationId="{99B9E11A-BDA8-4508-BC13-92BD4CFEB4A7}"/>
          </ac:spMkLst>
        </pc:spChg>
        <pc:spChg chg="mod">
          <ac:chgData name="Carla Andrews" userId="4b3f3914-7c86-49fe-ba36-022395b9dcd6" providerId="ADAL" clId="{40C99BDD-75D0-4450-A186-37A6F96DA8DA}" dt="2022-10-20T15:33:22.280" v="967"/>
          <ac:spMkLst>
            <pc:docMk/>
            <pc:sldMk cId="4231965895" sldId="493"/>
            <ac:spMk id="23" creationId="{A6641DD3-31C4-3EA2-DDDD-1812257B87F8}"/>
          </ac:spMkLst>
        </pc:spChg>
        <pc:spChg chg="mod">
          <ac:chgData name="Carla Andrews" userId="4b3f3914-7c86-49fe-ba36-022395b9dcd6" providerId="ADAL" clId="{40C99BDD-75D0-4450-A186-37A6F96DA8DA}" dt="2022-10-20T15:33:22.280" v="967"/>
          <ac:spMkLst>
            <pc:docMk/>
            <pc:sldMk cId="4231965895" sldId="493"/>
            <ac:spMk id="25" creationId="{788C2D40-918A-953B-B253-77B8634AB61B}"/>
          </ac:spMkLst>
        </pc:spChg>
        <pc:spChg chg="mod">
          <ac:chgData name="Carla Andrews" userId="4b3f3914-7c86-49fe-ba36-022395b9dcd6" providerId="ADAL" clId="{40C99BDD-75D0-4450-A186-37A6F96DA8DA}" dt="2022-10-20T09:45:50.132" v="362" actId="255"/>
          <ac:spMkLst>
            <pc:docMk/>
            <pc:sldMk cId="4231965895" sldId="493"/>
            <ac:spMk id="28" creationId="{0179499A-A8DD-45CE-8711-F53DCDB3F9C8}"/>
          </ac:spMkLst>
        </pc:spChg>
        <pc:grpChg chg="add del mod ord">
          <ac:chgData name="Carla Andrews" userId="4b3f3914-7c86-49fe-ba36-022395b9dcd6" providerId="ADAL" clId="{40C99BDD-75D0-4450-A186-37A6F96DA8DA}" dt="2022-10-20T15:33:19.205" v="964" actId="478"/>
          <ac:grpSpMkLst>
            <pc:docMk/>
            <pc:sldMk cId="4231965895" sldId="493"/>
            <ac:grpSpMk id="2" creationId="{8B6983FB-AE2E-6358-FA6C-9443B9BE94B5}"/>
          </ac:grpSpMkLst>
        </pc:grpChg>
        <pc:grpChg chg="mod">
          <ac:chgData name="Carla Andrews" userId="4b3f3914-7c86-49fe-ba36-022395b9dcd6" providerId="ADAL" clId="{40C99BDD-75D0-4450-A186-37A6F96DA8DA}" dt="2022-10-19T14:53:21.944" v="90"/>
          <ac:grpSpMkLst>
            <pc:docMk/>
            <pc:sldMk cId="4231965895" sldId="493"/>
            <ac:grpSpMk id="5" creationId="{95BB8586-4BDA-693D-BF87-A7081EFA0B22}"/>
          </ac:grpSpMkLst>
        </pc:grpChg>
        <pc:grpChg chg="add del mod">
          <ac:chgData name="Carla Andrews" userId="4b3f3914-7c86-49fe-ba36-022395b9dcd6" providerId="ADAL" clId="{40C99BDD-75D0-4450-A186-37A6F96DA8DA}" dt="2022-10-20T15:33:21.205" v="966"/>
          <ac:grpSpMkLst>
            <pc:docMk/>
            <pc:sldMk cId="4231965895" sldId="493"/>
            <ac:grpSpMk id="11" creationId="{09D2ABB8-50ED-30DE-6A2B-87BBEBE6A7F6}"/>
          </ac:grpSpMkLst>
        </pc:grpChg>
        <pc:grpChg chg="mod">
          <ac:chgData name="Carla Andrews" userId="4b3f3914-7c86-49fe-ba36-022395b9dcd6" providerId="ADAL" clId="{40C99BDD-75D0-4450-A186-37A6F96DA8DA}" dt="2022-10-20T15:33:19.478" v="965"/>
          <ac:grpSpMkLst>
            <pc:docMk/>
            <pc:sldMk cId="4231965895" sldId="493"/>
            <ac:grpSpMk id="13" creationId="{025418B2-10CE-23AA-C5D2-E854A107DF76}"/>
          </ac:grpSpMkLst>
        </pc:grpChg>
        <pc:grpChg chg="mod">
          <ac:chgData name="Carla Andrews" userId="4b3f3914-7c86-49fe-ba36-022395b9dcd6" providerId="ADAL" clId="{40C99BDD-75D0-4450-A186-37A6F96DA8DA}" dt="2022-10-20T15:33:19.478" v="965"/>
          <ac:grpSpMkLst>
            <pc:docMk/>
            <pc:sldMk cId="4231965895" sldId="493"/>
            <ac:grpSpMk id="15" creationId="{CB5F64AC-3BAF-9CA5-2B5A-195092F7C44E}"/>
          </ac:grpSpMkLst>
        </pc:grpChg>
        <pc:grpChg chg="add mod ord">
          <ac:chgData name="Carla Andrews" userId="4b3f3914-7c86-49fe-ba36-022395b9dcd6" providerId="ADAL" clId="{40C99BDD-75D0-4450-A186-37A6F96DA8DA}" dt="2022-10-20T15:33:23.891" v="968" actId="167"/>
          <ac:grpSpMkLst>
            <pc:docMk/>
            <pc:sldMk cId="4231965895" sldId="493"/>
            <ac:grpSpMk id="20" creationId="{352F5330-CCD3-6A41-6ECC-F77E8E750DF6}"/>
          </ac:grpSpMkLst>
        </pc:grpChg>
        <pc:grpChg chg="mod">
          <ac:chgData name="Carla Andrews" userId="4b3f3914-7c86-49fe-ba36-022395b9dcd6" providerId="ADAL" clId="{40C99BDD-75D0-4450-A186-37A6F96DA8DA}" dt="2022-10-20T15:33:22.280" v="967"/>
          <ac:grpSpMkLst>
            <pc:docMk/>
            <pc:sldMk cId="4231965895" sldId="493"/>
            <ac:grpSpMk id="22" creationId="{B23720EC-E6B7-7022-68D6-41FDD553FA84}"/>
          </ac:grpSpMkLst>
        </pc:grpChg>
        <pc:grpChg chg="mod">
          <ac:chgData name="Carla Andrews" userId="4b3f3914-7c86-49fe-ba36-022395b9dcd6" providerId="ADAL" clId="{40C99BDD-75D0-4450-A186-37A6F96DA8DA}" dt="2022-10-20T15:33:22.280" v="967"/>
          <ac:grpSpMkLst>
            <pc:docMk/>
            <pc:sldMk cId="4231965895" sldId="493"/>
            <ac:grpSpMk id="24" creationId="{840F3C56-4B05-7650-D335-CB4CF4C0F176}"/>
          </ac:grpSpMkLst>
        </pc:grpChg>
        <pc:picChg chg="mod">
          <ac:chgData name="Carla Andrews" userId="4b3f3914-7c86-49fe-ba36-022395b9dcd6" providerId="ADAL" clId="{40C99BDD-75D0-4450-A186-37A6F96DA8DA}" dt="2022-10-19T14:53:21.944" v="90"/>
          <ac:picMkLst>
            <pc:docMk/>
            <pc:sldMk cId="4231965895" sldId="493"/>
            <ac:picMk id="4" creationId="{E067915F-34FD-1FC1-813B-E6E1FB25868A}"/>
          </ac:picMkLst>
        </pc:picChg>
        <pc:picChg chg="mod">
          <ac:chgData name="Carla Andrews" userId="4b3f3914-7c86-49fe-ba36-022395b9dcd6" providerId="ADAL" clId="{40C99BDD-75D0-4450-A186-37A6F96DA8DA}" dt="2022-10-19T14:53:21.944" v="90"/>
          <ac:picMkLst>
            <pc:docMk/>
            <pc:sldMk cId="4231965895" sldId="493"/>
            <ac:picMk id="8" creationId="{98DCD103-67A5-2AB1-2FF3-9751BB26BA14}"/>
          </ac:picMkLst>
        </pc:picChg>
        <pc:picChg chg="mod">
          <ac:chgData name="Carla Andrews" userId="4b3f3914-7c86-49fe-ba36-022395b9dcd6" providerId="ADAL" clId="{40C99BDD-75D0-4450-A186-37A6F96DA8DA}" dt="2022-10-20T15:33:19.478" v="965"/>
          <ac:picMkLst>
            <pc:docMk/>
            <pc:sldMk cId="4231965895" sldId="493"/>
            <ac:picMk id="12" creationId="{C97E973E-1E51-2651-5A95-BF7D5BEC2D59}"/>
          </ac:picMkLst>
        </pc:picChg>
        <pc:picChg chg="del">
          <ac:chgData name="Carla Andrews" userId="4b3f3914-7c86-49fe-ba36-022395b9dcd6" providerId="ADAL" clId="{40C99BDD-75D0-4450-A186-37A6F96DA8DA}" dt="2022-10-19T14:53:18.684" v="86" actId="478"/>
          <ac:picMkLst>
            <pc:docMk/>
            <pc:sldMk cId="4231965895" sldId="493"/>
            <ac:picMk id="16" creationId="{BAC09BF3-6C4F-42E6-901F-D42899164881}"/>
          </ac:picMkLst>
        </pc:picChg>
        <pc:picChg chg="mod">
          <ac:chgData name="Carla Andrews" userId="4b3f3914-7c86-49fe-ba36-022395b9dcd6" providerId="ADAL" clId="{40C99BDD-75D0-4450-A186-37A6F96DA8DA}" dt="2022-10-20T15:33:19.478" v="965"/>
          <ac:picMkLst>
            <pc:docMk/>
            <pc:sldMk cId="4231965895" sldId="493"/>
            <ac:picMk id="17" creationId="{1CB5368E-B136-66B9-AC59-9F8BE5B3417C}"/>
          </ac:picMkLst>
        </pc:picChg>
        <pc:picChg chg="mod">
          <ac:chgData name="Carla Andrews" userId="4b3f3914-7c86-49fe-ba36-022395b9dcd6" providerId="ADAL" clId="{40C99BDD-75D0-4450-A186-37A6F96DA8DA}" dt="2022-10-20T15:33:19.478" v="965"/>
          <ac:picMkLst>
            <pc:docMk/>
            <pc:sldMk cId="4231965895" sldId="493"/>
            <ac:picMk id="18" creationId="{1F9A2B71-0CF3-CA3A-9464-0A102E56D861}"/>
          </ac:picMkLst>
        </pc:picChg>
        <pc:picChg chg="del">
          <ac:chgData name="Carla Andrews" userId="4b3f3914-7c86-49fe-ba36-022395b9dcd6" providerId="ADAL" clId="{40C99BDD-75D0-4450-A186-37A6F96DA8DA}" dt="2022-10-19T14:53:19.974" v="88" actId="478"/>
          <ac:picMkLst>
            <pc:docMk/>
            <pc:sldMk cId="4231965895" sldId="493"/>
            <ac:picMk id="18" creationId="{679ABDD0-8BB7-4AFE-B072-638641929FB0}"/>
          </ac:picMkLst>
        </pc:picChg>
        <pc:picChg chg="mod">
          <ac:chgData name="Carla Andrews" userId="4b3f3914-7c86-49fe-ba36-022395b9dcd6" providerId="ADAL" clId="{40C99BDD-75D0-4450-A186-37A6F96DA8DA}" dt="2022-10-20T15:33:19.478" v="965"/>
          <ac:picMkLst>
            <pc:docMk/>
            <pc:sldMk cId="4231965895" sldId="493"/>
            <ac:picMk id="19" creationId="{DE4670B6-3128-2454-E776-25EDFCD5B711}"/>
          </ac:picMkLst>
        </pc:picChg>
        <pc:picChg chg="mod">
          <ac:chgData name="Carla Andrews" userId="4b3f3914-7c86-49fe-ba36-022395b9dcd6" providerId="ADAL" clId="{40C99BDD-75D0-4450-A186-37A6F96DA8DA}" dt="2022-10-20T15:33:22.280" v="967"/>
          <ac:picMkLst>
            <pc:docMk/>
            <pc:sldMk cId="4231965895" sldId="493"/>
            <ac:picMk id="21" creationId="{0BCF2FBA-F59C-3479-DC84-AC851470027F}"/>
          </ac:picMkLst>
        </pc:picChg>
        <pc:picChg chg="mod">
          <ac:chgData name="Carla Andrews" userId="4b3f3914-7c86-49fe-ba36-022395b9dcd6" providerId="ADAL" clId="{40C99BDD-75D0-4450-A186-37A6F96DA8DA}" dt="2022-10-20T15:33:22.280" v="967"/>
          <ac:picMkLst>
            <pc:docMk/>
            <pc:sldMk cId="4231965895" sldId="493"/>
            <ac:picMk id="26" creationId="{0B7AB9AB-7272-21F4-AE3D-C224ECF02600}"/>
          </ac:picMkLst>
        </pc:picChg>
        <pc:picChg chg="mod">
          <ac:chgData name="Carla Andrews" userId="4b3f3914-7c86-49fe-ba36-022395b9dcd6" providerId="ADAL" clId="{40C99BDD-75D0-4450-A186-37A6F96DA8DA}" dt="2022-10-20T15:33:22.280" v="967"/>
          <ac:picMkLst>
            <pc:docMk/>
            <pc:sldMk cId="4231965895" sldId="493"/>
            <ac:picMk id="27" creationId="{912C6823-165A-5536-BC27-95B32DD29B94}"/>
          </ac:picMkLst>
        </pc:picChg>
        <pc:picChg chg="mod">
          <ac:chgData name="Carla Andrews" userId="4b3f3914-7c86-49fe-ba36-022395b9dcd6" providerId="ADAL" clId="{40C99BDD-75D0-4450-A186-37A6F96DA8DA}" dt="2022-10-20T15:33:22.280" v="967"/>
          <ac:picMkLst>
            <pc:docMk/>
            <pc:sldMk cId="4231965895" sldId="493"/>
            <ac:picMk id="32" creationId="{CD6C3787-705E-837D-0669-AC62F690FAAD}"/>
          </ac:picMkLst>
        </pc:picChg>
      </pc:sldChg>
      <pc:sldChg chg="addSp delSp modSp mod setBg">
        <pc:chgData name="Carla Andrews" userId="4b3f3914-7c86-49fe-ba36-022395b9dcd6" providerId="ADAL" clId="{40C99BDD-75D0-4450-A186-37A6F96DA8DA}" dt="2022-10-20T15:35:07.263" v="1035" actId="1035"/>
        <pc:sldMkLst>
          <pc:docMk/>
          <pc:sldMk cId="1430754903" sldId="496"/>
        </pc:sldMkLst>
        <pc:spChg chg="mod">
          <ac:chgData name="Carla Andrews" userId="4b3f3914-7c86-49fe-ba36-022395b9dcd6" providerId="ADAL" clId="{40C99BDD-75D0-4450-A186-37A6F96DA8DA}" dt="2022-10-19T14:53:37.064" v="96"/>
          <ac:spMkLst>
            <pc:docMk/>
            <pc:sldMk cId="1430754903" sldId="496"/>
            <ac:spMk id="6" creationId="{0B18C0D9-9BC2-1D78-2289-608EEDED4EFF}"/>
          </ac:spMkLst>
        </pc:spChg>
        <pc:spChg chg="mod">
          <ac:chgData name="Carla Andrews" userId="4b3f3914-7c86-49fe-ba36-022395b9dcd6" providerId="ADAL" clId="{40C99BDD-75D0-4450-A186-37A6F96DA8DA}" dt="2022-10-19T14:53:37.064" v="96"/>
          <ac:spMkLst>
            <pc:docMk/>
            <pc:sldMk cId="1430754903" sldId="496"/>
            <ac:spMk id="7" creationId="{77B9B520-E770-4AB9-FE5D-12002B7714FB}"/>
          </ac:spMkLst>
        </pc:spChg>
        <pc:spChg chg="add mod ord">
          <ac:chgData name="Carla Andrews" userId="4b3f3914-7c86-49fe-ba36-022395b9dcd6" providerId="ADAL" clId="{40C99BDD-75D0-4450-A186-37A6F96DA8DA}" dt="2022-10-20T09:32:54.332" v="303" actId="167"/>
          <ac:spMkLst>
            <pc:docMk/>
            <pc:sldMk cId="1430754903" sldId="496"/>
            <ac:spMk id="9" creationId="{8C53CBAE-00BA-C7DE-02EF-0ACBB1E24A0B}"/>
          </ac:spMkLst>
        </pc:spChg>
        <pc:spChg chg="add mod ord">
          <ac:chgData name="Carla Andrews" userId="4b3f3914-7c86-49fe-ba36-022395b9dcd6" providerId="ADAL" clId="{40C99BDD-75D0-4450-A186-37A6F96DA8DA}" dt="2022-10-20T09:32:54.332" v="303" actId="167"/>
          <ac:spMkLst>
            <pc:docMk/>
            <pc:sldMk cId="1430754903" sldId="496"/>
            <ac:spMk id="10" creationId="{9A728EB5-2A18-2E6D-1EC7-4EAE03210FA8}"/>
          </ac:spMkLst>
        </pc:spChg>
        <pc:spChg chg="mod">
          <ac:chgData name="Carla Andrews" userId="4b3f3914-7c86-49fe-ba36-022395b9dcd6" providerId="ADAL" clId="{40C99BDD-75D0-4450-A186-37A6F96DA8DA}" dt="2022-10-20T15:33:26.873" v="970"/>
          <ac:spMkLst>
            <pc:docMk/>
            <pc:sldMk cId="1430754903" sldId="496"/>
            <ac:spMk id="14" creationId="{6F95BDD5-6BCD-4A20-0A30-24D20A5F5805}"/>
          </ac:spMkLst>
        </pc:spChg>
        <pc:spChg chg="del">
          <ac:chgData name="Carla Andrews" userId="4b3f3914-7c86-49fe-ba36-022395b9dcd6" providerId="ADAL" clId="{40C99BDD-75D0-4450-A186-37A6F96DA8DA}" dt="2022-10-19T14:53:34.454" v="94" actId="478"/>
          <ac:spMkLst>
            <pc:docMk/>
            <pc:sldMk cId="1430754903" sldId="496"/>
            <ac:spMk id="16" creationId="{74995BF9-FF0D-47A9-8332-D6589FFE0E34}"/>
          </ac:spMkLst>
        </pc:spChg>
        <pc:spChg chg="mod">
          <ac:chgData name="Carla Andrews" userId="4b3f3914-7c86-49fe-ba36-022395b9dcd6" providerId="ADAL" clId="{40C99BDD-75D0-4450-A186-37A6F96DA8DA}" dt="2022-10-20T15:33:26.873" v="970"/>
          <ac:spMkLst>
            <pc:docMk/>
            <pc:sldMk cId="1430754903" sldId="496"/>
            <ac:spMk id="16" creationId="{FAEAC493-CE1C-F00D-2BBE-80C1C4BBFC62}"/>
          </ac:spMkLst>
        </pc:spChg>
        <pc:spChg chg="del mod">
          <ac:chgData name="Carla Andrews" userId="4b3f3914-7c86-49fe-ba36-022395b9dcd6" providerId="ADAL" clId="{40C99BDD-75D0-4450-A186-37A6F96DA8DA}" dt="2022-10-19T14:53:35.985" v="95" actId="478"/>
          <ac:spMkLst>
            <pc:docMk/>
            <pc:sldMk cId="1430754903" sldId="496"/>
            <ac:spMk id="18" creationId="{25A94259-FC43-4BAF-AEF9-511D5C37AD36}"/>
          </ac:spMkLst>
        </pc:spChg>
        <pc:spChg chg="mod">
          <ac:chgData name="Carla Andrews" userId="4b3f3914-7c86-49fe-ba36-022395b9dcd6" providerId="ADAL" clId="{40C99BDD-75D0-4450-A186-37A6F96DA8DA}" dt="2022-10-20T15:35:07.263" v="1035" actId="1035"/>
          <ac:spMkLst>
            <pc:docMk/>
            <pc:sldMk cId="1430754903" sldId="496"/>
            <ac:spMk id="28" creationId="{833BC8BC-6DE4-4C61-9530-1743E7547B7F}"/>
          </ac:spMkLst>
        </pc:spChg>
        <pc:grpChg chg="add del mod ord">
          <ac:chgData name="Carla Andrews" userId="4b3f3914-7c86-49fe-ba36-022395b9dcd6" providerId="ADAL" clId="{40C99BDD-75D0-4450-A186-37A6F96DA8DA}" dt="2022-10-20T15:33:26.535" v="969" actId="478"/>
          <ac:grpSpMkLst>
            <pc:docMk/>
            <pc:sldMk cId="1430754903" sldId="496"/>
            <ac:grpSpMk id="2" creationId="{AE8F3B1D-5BF1-9BBE-5537-83DEE9777490}"/>
          </ac:grpSpMkLst>
        </pc:grpChg>
        <pc:grpChg chg="mod">
          <ac:chgData name="Carla Andrews" userId="4b3f3914-7c86-49fe-ba36-022395b9dcd6" providerId="ADAL" clId="{40C99BDD-75D0-4450-A186-37A6F96DA8DA}" dt="2022-10-19T14:53:37.064" v="96"/>
          <ac:grpSpMkLst>
            <pc:docMk/>
            <pc:sldMk cId="1430754903" sldId="496"/>
            <ac:grpSpMk id="5" creationId="{C0AF2146-C386-8CB9-D90B-1BABECF59641}"/>
          </ac:grpSpMkLst>
        </pc:grpChg>
        <pc:grpChg chg="add mod ord">
          <ac:chgData name="Carla Andrews" userId="4b3f3914-7c86-49fe-ba36-022395b9dcd6" providerId="ADAL" clId="{40C99BDD-75D0-4450-A186-37A6F96DA8DA}" dt="2022-10-20T15:33:28.508" v="971" actId="167"/>
          <ac:grpSpMkLst>
            <pc:docMk/>
            <pc:sldMk cId="1430754903" sldId="496"/>
            <ac:grpSpMk id="11" creationId="{0AA559F4-1F0A-0146-DD94-63C3CA57EA85}"/>
          </ac:grpSpMkLst>
        </pc:grpChg>
        <pc:grpChg chg="mod">
          <ac:chgData name="Carla Andrews" userId="4b3f3914-7c86-49fe-ba36-022395b9dcd6" providerId="ADAL" clId="{40C99BDD-75D0-4450-A186-37A6F96DA8DA}" dt="2022-10-20T15:33:26.873" v="970"/>
          <ac:grpSpMkLst>
            <pc:docMk/>
            <pc:sldMk cId="1430754903" sldId="496"/>
            <ac:grpSpMk id="13" creationId="{1B1BDD6C-0E1A-43CA-8D7B-39D40B4215C1}"/>
          </ac:grpSpMkLst>
        </pc:grpChg>
        <pc:grpChg chg="mod">
          <ac:chgData name="Carla Andrews" userId="4b3f3914-7c86-49fe-ba36-022395b9dcd6" providerId="ADAL" clId="{40C99BDD-75D0-4450-A186-37A6F96DA8DA}" dt="2022-10-20T15:33:26.873" v="970"/>
          <ac:grpSpMkLst>
            <pc:docMk/>
            <pc:sldMk cId="1430754903" sldId="496"/>
            <ac:grpSpMk id="15" creationId="{0A3AD335-C021-DCF5-035A-7F358242B91B}"/>
          </ac:grpSpMkLst>
        </pc:grpChg>
        <pc:picChg chg="mod">
          <ac:chgData name="Carla Andrews" userId="4b3f3914-7c86-49fe-ba36-022395b9dcd6" providerId="ADAL" clId="{40C99BDD-75D0-4450-A186-37A6F96DA8DA}" dt="2022-10-19T14:53:37.064" v="96"/>
          <ac:picMkLst>
            <pc:docMk/>
            <pc:sldMk cId="1430754903" sldId="496"/>
            <ac:picMk id="4" creationId="{E7DAF2A7-9921-41F9-690F-DF343F30F2C3}"/>
          </ac:picMkLst>
        </pc:picChg>
        <pc:picChg chg="mod">
          <ac:chgData name="Carla Andrews" userId="4b3f3914-7c86-49fe-ba36-022395b9dcd6" providerId="ADAL" clId="{40C99BDD-75D0-4450-A186-37A6F96DA8DA}" dt="2022-10-19T14:53:37.064" v="96"/>
          <ac:picMkLst>
            <pc:docMk/>
            <pc:sldMk cId="1430754903" sldId="496"/>
            <ac:picMk id="8" creationId="{2B13A8B3-6A70-8B50-94E3-810F2CF185AE}"/>
          </ac:picMkLst>
        </pc:picChg>
        <pc:picChg chg="mod">
          <ac:chgData name="Carla Andrews" userId="4b3f3914-7c86-49fe-ba36-022395b9dcd6" providerId="ADAL" clId="{40C99BDD-75D0-4450-A186-37A6F96DA8DA}" dt="2022-10-20T15:33:26.873" v="970"/>
          <ac:picMkLst>
            <pc:docMk/>
            <pc:sldMk cId="1430754903" sldId="496"/>
            <ac:picMk id="12" creationId="{96C03B34-39BA-1E08-0591-165F61FE5705}"/>
          </ac:picMkLst>
        </pc:picChg>
        <pc:picChg chg="del">
          <ac:chgData name="Carla Andrews" userId="4b3f3914-7c86-49fe-ba36-022395b9dcd6" providerId="ADAL" clId="{40C99BDD-75D0-4450-A186-37A6F96DA8DA}" dt="2022-10-19T14:53:32.434" v="92" actId="478"/>
          <ac:picMkLst>
            <pc:docMk/>
            <pc:sldMk cId="1430754903" sldId="496"/>
            <ac:picMk id="15" creationId="{9E8B92FC-E2E9-4AAC-A1E8-8CF13A052BFB}"/>
          </ac:picMkLst>
        </pc:picChg>
        <pc:picChg chg="mod">
          <ac:chgData name="Carla Andrews" userId="4b3f3914-7c86-49fe-ba36-022395b9dcd6" providerId="ADAL" clId="{40C99BDD-75D0-4450-A186-37A6F96DA8DA}" dt="2022-10-20T15:33:26.873" v="970"/>
          <ac:picMkLst>
            <pc:docMk/>
            <pc:sldMk cId="1430754903" sldId="496"/>
            <ac:picMk id="17" creationId="{7DD8154B-0D04-C9BA-6154-4CB67A35C7B9}"/>
          </ac:picMkLst>
        </pc:picChg>
        <pc:picChg chg="del">
          <ac:chgData name="Carla Andrews" userId="4b3f3914-7c86-49fe-ba36-022395b9dcd6" providerId="ADAL" clId="{40C99BDD-75D0-4450-A186-37A6F96DA8DA}" dt="2022-10-19T14:53:33.464" v="93" actId="478"/>
          <ac:picMkLst>
            <pc:docMk/>
            <pc:sldMk cId="1430754903" sldId="496"/>
            <ac:picMk id="17" creationId="{DF11FD1E-C513-47BE-80C5-AB7C6AD6D577}"/>
          </ac:picMkLst>
        </pc:picChg>
        <pc:picChg chg="mod">
          <ac:chgData name="Carla Andrews" userId="4b3f3914-7c86-49fe-ba36-022395b9dcd6" providerId="ADAL" clId="{40C99BDD-75D0-4450-A186-37A6F96DA8DA}" dt="2022-10-20T15:33:26.873" v="970"/>
          <ac:picMkLst>
            <pc:docMk/>
            <pc:sldMk cId="1430754903" sldId="496"/>
            <ac:picMk id="18" creationId="{F5535006-A0CA-02E8-E481-0A1F39934BE0}"/>
          </ac:picMkLst>
        </pc:picChg>
        <pc:picChg chg="mod">
          <ac:chgData name="Carla Andrews" userId="4b3f3914-7c86-49fe-ba36-022395b9dcd6" providerId="ADAL" clId="{40C99BDD-75D0-4450-A186-37A6F96DA8DA}" dt="2022-10-20T15:33:26.873" v="970"/>
          <ac:picMkLst>
            <pc:docMk/>
            <pc:sldMk cId="1430754903" sldId="496"/>
            <ac:picMk id="19" creationId="{DBE9E648-B276-36D7-1972-4072ACCB6E21}"/>
          </ac:picMkLst>
        </pc:picChg>
      </pc:sldChg>
      <pc:sldChg chg="addSp delSp modSp mod setBg">
        <pc:chgData name="Carla Andrews" userId="4b3f3914-7c86-49fe-ba36-022395b9dcd6" providerId="ADAL" clId="{40C99BDD-75D0-4450-A186-37A6F96DA8DA}" dt="2022-10-20T15:33:16.480" v="963" actId="167"/>
        <pc:sldMkLst>
          <pc:docMk/>
          <pc:sldMk cId="889526644" sldId="538"/>
        </pc:sldMkLst>
        <pc:spChg chg="mod">
          <ac:chgData name="Carla Andrews" userId="4b3f3914-7c86-49fe-ba36-022395b9dcd6" providerId="ADAL" clId="{40C99BDD-75D0-4450-A186-37A6F96DA8DA}" dt="2022-10-20T15:16:56.284" v="789" actId="255"/>
          <ac:spMkLst>
            <pc:docMk/>
            <pc:sldMk cId="889526644" sldId="538"/>
            <ac:spMk id="2" creationId="{E70DF39B-CC1B-4615-BD7B-FC791F5912A4}"/>
          </ac:spMkLst>
        </pc:spChg>
        <pc:spChg chg="mod">
          <ac:chgData name="Carla Andrews" userId="4b3f3914-7c86-49fe-ba36-022395b9dcd6" providerId="ADAL" clId="{40C99BDD-75D0-4450-A186-37A6F96DA8DA}" dt="2022-10-19T14:53:01.559" v="78"/>
          <ac:spMkLst>
            <pc:docMk/>
            <pc:sldMk cId="889526644" sldId="538"/>
            <ac:spMk id="6" creationId="{3DC97423-CE85-F229-3A13-B862E6007EDB}"/>
          </ac:spMkLst>
        </pc:spChg>
        <pc:spChg chg="mod">
          <ac:chgData name="Carla Andrews" userId="4b3f3914-7c86-49fe-ba36-022395b9dcd6" providerId="ADAL" clId="{40C99BDD-75D0-4450-A186-37A6F96DA8DA}" dt="2022-10-19T14:53:01.559" v="78"/>
          <ac:spMkLst>
            <pc:docMk/>
            <pc:sldMk cId="889526644" sldId="538"/>
            <ac:spMk id="7" creationId="{339171FC-5CFF-CB0B-3EE7-6DDCD50EADF7}"/>
          </ac:spMkLst>
        </pc:spChg>
        <pc:spChg chg="add mod ord">
          <ac:chgData name="Carla Andrews" userId="4b3f3914-7c86-49fe-ba36-022395b9dcd6" providerId="ADAL" clId="{40C99BDD-75D0-4450-A186-37A6F96DA8DA}" dt="2022-10-20T09:32:46.285" v="299" actId="167"/>
          <ac:spMkLst>
            <pc:docMk/>
            <pc:sldMk cId="889526644" sldId="538"/>
            <ac:spMk id="9" creationId="{92196978-8E75-AE01-BE3B-6E18793F6D06}"/>
          </ac:spMkLst>
        </pc:spChg>
        <pc:spChg chg="add mod ord">
          <ac:chgData name="Carla Andrews" userId="4b3f3914-7c86-49fe-ba36-022395b9dcd6" providerId="ADAL" clId="{40C99BDD-75D0-4450-A186-37A6F96DA8DA}" dt="2022-10-20T09:32:46.285" v="299" actId="167"/>
          <ac:spMkLst>
            <pc:docMk/>
            <pc:sldMk cId="889526644" sldId="538"/>
            <ac:spMk id="10" creationId="{7F5DEDA3-7B82-2B1C-F0D2-034A0E4CCFD8}"/>
          </ac:spMkLst>
        </pc:spChg>
        <pc:spChg chg="mod">
          <ac:chgData name="Carla Andrews" userId="4b3f3914-7c86-49fe-ba36-022395b9dcd6" providerId="ADAL" clId="{40C99BDD-75D0-4450-A186-37A6F96DA8DA}" dt="2022-10-20T09:45:36.844" v="360" actId="255"/>
          <ac:spMkLst>
            <pc:docMk/>
            <pc:sldMk cId="889526644" sldId="538"/>
            <ac:spMk id="13" creationId="{F7B9F74D-8BE9-4589-8ADB-5765EA71FEEE}"/>
          </ac:spMkLst>
        </pc:spChg>
        <pc:spChg chg="del">
          <ac:chgData name="Carla Andrews" userId="4b3f3914-7c86-49fe-ba36-022395b9dcd6" providerId="ADAL" clId="{40C99BDD-75D0-4450-A186-37A6F96DA8DA}" dt="2022-10-19T14:52:59.026" v="76" actId="478"/>
          <ac:spMkLst>
            <pc:docMk/>
            <pc:sldMk cId="889526644" sldId="538"/>
            <ac:spMk id="18" creationId="{3A2DA1AB-74F6-40DC-A238-E1ECF9238C58}"/>
          </ac:spMkLst>
        </pc:spChg>
        <pc:spChg chg="mod">
          <ac:chgData name="Carla Andrews" userId="4b3f3914-7c86-49fe-ba36-022395b9dcd6" providerId="ADAL" clId="{40C99BDD-75D0-4450-A186-37A6F96DA8DA}" dt="2022-10-20T15:33:14.695" v="962"/>
          <ac:spMkLst>
            <pc:docMk/>
            <pc:sldMk cId="889526644" sldId="538"/>
            <ac:spMk id="18" creationId="{4ECA5F32-2FFE-FD10-692F-6A7C038AF692}"/>
          </ac:spMkLst>
        </pc:spChg>
        <pc:spChg chg="mod">
          <ac:chgData name="Carla Andrews" userId="4b3f3914-7c86-49fe-ba36-022395b9dcd6" providerId="ADAL" clId="{40C99BDD-75D0-4450-A186-37A6F96DA8DA}" dt="2022-10-20T15:33:14.695" v="962"/>
          <ac:spMkLst>
            <pc:docMk/>
            <pc:sldMk cId="889526644" sldId="538"/>
            <ac:spMk id="20" creationId="{5D67778F-1673-1F41-8981-9AFDB9E2E160}"/>
          </ac:spMkLst>
        </pc:spChg>
        <pc:spChg chg="del mod">
          <ac:chgData name="Carla Andrews" userId="4b3f3914-7c86-49fe-ba36-022395b9dcd6" providerId="ADAL" clId="{40C99BDD-75D0-4450-A186-37A6F96DA8DA}" dt="2022-10-19T14:53:00.605" v="77" actId="478"/>
          <ac:spMkLst>
            <pc:docMk/>
            <pc:sldMk cId="889526644" sldId="538"/>
            <ac:spMk id="21" creationId="{FCFACFE5-A04E-4C60-928A-4B5CD63F6980}"/>
          </ac:spMkLst>
        </pc:spChg>
        <pc:grpChg chg="add del mod ord">
          <ac:chgData name="Carla Andrews" userId="4b3f3914-7c86-49fe-ba36-022395b9dcd6" providerId="ADAL" clId="{40C99BDD-75D0-4450-A186-37A6F96DA8DA}" dt="2022-10-20T15:33:14.379" v="961" actId="478"/>
          <ac:grpSpMkLst>
            <pc:docMk/>
            <pc:sldMk cId="889526644" sldId="538"/>
            <ac:grpSpMk id="3" creationId="{30FDF9F3-BB88-0E95-129F-F06ADB5C0C83}"/>
          </ac:grpSpMkLst>
        </pc:grpChg>
        <pc:grpChg chg="mod">
          <ac:chgData name="Carla Andrews" userId="4b3f3914-7c86-49fe-ba36-022395b9dcd6" providerId="ADAL" clId="{40C99BDD-75D0-4450-A186-37A6F96DA8DA}" dt="2022-10-19T14:53:01.559" v="78"/>
          <ac:grpSpMkLst>
            <pc:docMk/>
            <pc:sldMk cId="889526644" sldId="538"/>
            <ac:grpSpMk id="5" creationId="{1A72BCBA-A98D-E89E-398E-5E8FE0D46E46}"/>
          </ac:grpSpMkLst>
        </pc:grpChg>
        <pc:grpChg chg="add mod ord">
          <ac:chgData name="Carla Andrews" userId="4b3f3914-7c86-49fe-ba36-022395b9dcd6" providerId="ADAL" clId="{40C99BDD-75D0-4450-A186-37A6F96DA8DA}" dt="2022-10-20T15:33:16.480" v="963" actId="167"/>
          <ac:grpSpMkLst>
            <pc:docMk/>
            <pc:sldMk cId="889526644" sldId="538"/>
            <ac:grpSpMk id="11" creationId="{EA43F76C-AD0B-3ED4-ACE1-F4C996FD5455}"/>
          </ac:grpSpMkLst>
        </pc:grpChg>
        <pc:grpChg chg="mod">
          <ac:chgData name="Carla Andrews" userId="4b3f3914-7c86-49fe-ba36-022395b9dcd6" providerId="ADAL" clId="{40C99BDD-75D0-4450-A186-37A6F96DA8DA}" dt="2022-10-20T15:33:14.695" v="962"/>
          <ac:grpSpMkLst>
            <pc:docMk/>
            <pc:sldMk cId="889526644" sldId="538"/>
            <ac:grpSpMk id="17" creationId="{E74F9086-7BDB-B5B9-720F-008D2CAFC462}"/>
          </ac:grpSpMkLst>
        </pc:grpChg>
        <pc:grpChg chg="mod">
          <ac:chgData name="Carla Andrews" userId="4b3f3914-7c86-49fe-ba36-022395b9dcd6" providerId="ADAL" clId="{40C99BDD-75D0-4450-A186-37A6F96DA8DA}" dt="2022-10-20T15:33:14.695" v="962"/>
          <ac:grpSpMkLst>
            <pc:docMk/>
            <pc:sldMk cId="889526644" sldId="538"/>
            <ac:grpSpMk id="19" creationId="{CE8CE0AC-AC1A-72DE-04E5-D7308E1BE0E3}"/>
          </ac:grpSpMkLst>
        </pc:grpChg>
        <pc:picChg chg="mod">
          <ac:chgData name="Carla Andrews" userId="4b3f3914-7c86-49fe-ba36-022395b9dcd6" providerId="ADAL" clId="{40C99BDD-75D0-4450-A186-37A6F96DA8DA}" dt="2022-10-19T14:53:01.559" v="78"/>
          <ac:picMkLst>
            <pc:docMk/>
            <pc:sldMk cId="889526644" sldId="538"/>
            <ac:picMk id="4" creationId="{D69284F4-C723-9F19-145A-C737F0C3CC45}"/>
          </ac:picMkLst>
        </pc:picChg>
        <pc:picChg chg="mod">
          <ac:chgData name="Carla Andrews" userId="4b3f3914-7c86-49fe-ba36-022395b9dcd6" providerId="ADAL" clId="{40C99BDD-75D0-4450-A186-37A6F96DA8DA}" dt="2022-10-19T14:53:01.559" v="78"/>
          <ac:picMkLst>
            <pc:docMk/>
            <pc:sldMk cId="889526644" sldId="538"/>
            <ac:picMk id="8" creationId="{3F51E6ED-C8BB-F92F-6E14-09D1E35ECF0D}"/>
          </ac:picMkLst>
        </pc:picChg>
        <pc:picChg chg="mod">
          <ac:chgData name="Carla Andrews" userId="4b3f3914-7c86-49fe-ba36-022395b9dcd6" providerId="ADAL" clId="{40C99BDD-75D0-4450-A186-37A6F96DA8DA}" dt="2022-10-20T15:33:14.695" v="962"/>
          <ac:picMkLst>
            <pc:docMk/>
            <pc:sldMk cId="889526644" sldId="538"/>
            <ac:picMk id="12" creationId="{A84FC38C-F41F-3C44-4204-78FD512690AC}"/>
          </ac:picMkLst>
        </pc:picChg>
        <pc:picChg chg="del">
          <ac:chgData name="Carla Andrews" userId="4b3f3914-7c86-49fe-ba36-022395b9dcd6" providerId="ADAL" clId="{40C99BDD-75D0-4450-A186-37A6F96DA8DA}" dt="2022-10-19T14:52:57.391" v="74" actId="478"/>
          <ac:picMkLst>
            <pc:docMk/>
            <pc:sldMk cId="889526644" sldId="538"/>
            <ac:picMk id="17" creationId="{2CA5795E-7215-4ECB-91A4-166FFB6FE6DC}"/>
          </ac:picMkLst>
        </pc:picChg>
        <pc:picChg chg="del">
          <ac:chgData name="Carla Andrews" userId="4b3f3914-7c86-49fe-ba36-022395b9dcd6" providerId="ADAL" clId="{40C99BDD-75D0-4450-A186-37A6F96DA8DA}" dt="2022-10-19T14:52:58.044" v="75" actId="478"/>
          <ac:picMkLst>
            <pc:docMk/>
            <pc:sldMk cId="889526644" sldId="538"/>
            <ac:picMk id="19" creationId="{E9BB5920-A016-42C2-9305-621A68932D58}"/>
          </ac:picMkLst>
        </pc:picChg>
        <pc:picChg chg="mod">
          <ac:chgData name="Carla Andrews" userId="4b3f3914-7c86-49fe-ba36-022395b9dcd6" providerId="ADAL" clId="{40C99BDD-75D0-4450-A186-37A6F96DA8DA}" dt="2022-10-20T15:33:14.695" v="962"/>
          <ac:picMkLst>
            <pc:docMk/>
            <pc:sldMk cId="889526644" sldId="538"/>
            <ac:picMk id="21" creationId="{5661097B-6D31-5455-9835-61B96E5355FF}"/>
          </ac:picMkLst>
        </pc:picChg>
        <pc:picChg chg="mod">
          <ac:chgData name="Carla Andrews" userId="4b3f3914-7c86-49fe-ba36-022395b9dcd6" providerId="ADAL" clId="{40C99BDD-75D0-4450-A186-37A6F96DA8DA}" dt="2022-10-20T15:33:14.695" v="962"/>
          <ac:picMkLst>
            <pc:docMk/>
            <pc:sldMk cId="889526644" sldId="538"/>
            <ac:picMk id="22" creationId="{C4BDBD56-8FB8-9D47-100F-BA59EDB69ECB}"/>
          </ac:picMkLst>
        </pc:picChg>
        <pc:picChg chg="mod">
          <ac:chgData name="Carla Andrews" userId="4b3f3914-7c86-49fe-ba36-022395b9dcd6" providerId="ADAL" clId="{40C99BDD-75D0-4450-A186-37A6F96DA8DA}" dt="2022-10-20T15:33:14.695" v="962"/>
          <ac:picMkLst>
            <pc:docMk/>
            <pc:sldMk cId="889526644" sldId="538"/>
            <ac:picMk id="23" creationId="{F4CF66E8-5D0B-D788-B3AC-A07353389110}"/>
          </ac:picMkLst>
        </pc:picChg>
      </pc:sldChg>
      <pc:sldChg chg="addSp delSp modSp mod">
        <pc:chgData name="Carla Andrews" userId="4b3f3914-7c86-49fe-ba36-022395b9dcd6" providerId="ADAL" clId="{40C99BDD-75D0-4450-A186-37A6F96DA8DA}" dt="2022-10-19T14:53:15.219" v="85" actId="167"/>
        <pc:sldMkLst>
          <pc:docMk/>
          <pc:sldMk cId="1600142017" sldId="539"/>
        </pc:sldMkLst>
        <pc:spChg chg="mod">
          <ac:chgData name="Carla Andrews" userId="4b3f3914-7c86-49fe-ba36-022395b9dcd6" providerId="ADAL" clId="{40C99BDD-75D0-4450-A186-37A6F96DA8DA}" dt="2022-10-19T14:53:09.914" v="84"/>
          <ac:spMkLst>
            <pc:docMk/>
            <pc:sldMk cId="1600142017" sldId="539"/>
            <ac:spMk id="6" creationId="{1CCF81E1-256B-B4CB-030E-FA9F64194E13}"/>
          </ac:spMkLst>
        </pc:spChg>
        <pc:spChg chg="mod">
          <ac:chgData name="Carla Andrews" userId="4b3f3914-7c86-49fe-ba36-022395b9dcd6" providerId="ADAL" clId="{40C99BDD-75D0-4450-A186-37A6F96DA8DA}" dt="2022-10-19T14:53:09.914" v="84"/>
          <ac:spMkLst>
            <pc:docMk/>
            <pc:sldMk cId="1600142017" sldId="539"/>
            <ac:spMk id="7" creationId="{39201D07-79AB-B39E-DE79-CCB46F72EA35}"/>
          </ac:spMkLst>
        </pc:spChg>
        <pc:spChg chg="del">
          <ac:chgData name="Carla Andrews" userId="4b3f3914-7c86-49fe-ba36-022395b9dcd6" providerId="ADAL" clId="{40C99BDD-75D0-4450-A186-37A6F96DA8DA}" dt="2022-10-19T14:53:07.684" v="82" actId="478"/>
          <ac:spMkLst>
            <pc:docMk/>
            <pc:sldMk cId="1600142017" sldId="539"/>
            <ac:spMk id="18" creationId="{3A2DA1AB-74F6-40DC-A238-E1ECF9238C58}"/>
          </ac:spMkLst>
        </pc:spChg>
        <pc:spChg chg="del mod">
          <ac:chgData name="Carla Andrews" userId="4b3f3914-7c86-49fe-ba36-022395b9dcd6" providerId="ADAL" clId="{40C99BDD-75D0-4450-A186-37A6F96DA8DA}" dt="2022-10-19T14:53:09.074" v="83" actId="478"/>
          <ac:spMkLst>
            <pc:docMk/>
            <pc:sldMk cId="1600142017" sldId="539"/>
            <ac:spMk id="21" creationId="{FCFACFE5-A04E-4C60-928A-4B5CD63F6980}"/>
          </ac:spMkLst>
        </pc:spChg>
        <pc:grpChg chg="add mod ord">
          <ac:chgData name="Carla Andrews" userId="4b3f3914-7c86-49fe-ba36-022395b9dcd6" providerId="ADAL" clId="{40C99BDD-75D0-4450-A186-37A6F96DA8DA}" dt="2022-10-19T14:53:15.219" v="85" actId="167"/>
          <ac:grpSpMkLst>
            <pc:docMk/>
            <pc:sldMk cId="1600142017" sldId="539"/>
            <ac:grpSpMk id="3" creationId="{E7485F52-AAED-794A-662E-F0EF3D1664F2}"/>
          </ac:grpSpMkLst>
        </pc:grpChg>
        <pc:grpChg chg="mod">
          <ac:chgData name="Carla Andrews" userId="4b3f3914-7c86-49fe-ba36-022395b9dcd6" providerId="ADAL" clId="{40C99BDD-75D0-4450-A186-37A6F96DA8DA}" dt="2022-10-19T14:53:09.914" v="84"/>
          <ac:grpSpMkLst>
            <pc:docMk/>
            <pc:sldMk cId="1600142017" sldId="539"/>
            <ac:grpSpMk id="5" creationId="{83B78625-F427-622D-DD1C-C018FDD2D004}"/>
          </ac:grpSpMkLst>
        </pc:grpChg>
        <pc:picChg chg="mod">
          <ac:chgData name="Carla Andrews" userId="4b3f3914-7c86-49fe-ba36-022395b9dcd6" providerId="ADAL" clId="{40C99BDD-75D0-4450-A186-37A6F96DA8DA}" dt="2022-10-19T14:53:09.914" v="84"/>
          <ac:picMkLst>
            <pc:docMk/>
            <pc:sldMk cId="1600142017" sldId="539"/>
            <ac:picMk id="4" creationId="{04E686E7-8E41-86E4-3D7D-088AD2255371}"/>
          </ac:picMkLst>
        </pc:picChg>
        <pc:picChg chg="mod">
          <ac:chgData name="Carla Andrews" userId="4b3f3914-7c86-49fe-ba36-022395b9dcd6" providerId="ADAL" clId="{40C99BDD-75D0-4450-A186-37A6F96DA8DA}" dt="2022-10-19T14:53:09.914" v="84"/>
          <ac:picMkLst>
            <pc:docMk/>
            <pc:sldMk cId="1600142017" sldId="539"/>
            <ac:picMk id="8" creationId="{EC531315-F495-88BE-6041-48C0DF69A4C1}"/>
          </ac:picMkLst>
        </pc:picChg>
        <pc:picChg chg="del">
          <ac:chgData name="Carla Andrews" userId="4b3f3914-7c86-49fe-ba36-022395b9dcd6" providerId="ADAL" clId="{40C99BDD-75D0-4450-A186-37A6F96DA8DA}" dt="2022-10-19T14:53:05.904" v="80" actId="478"/>
          <ac:picMkLst>
            <pc:docMk/>
            <pc:sldMk cId="1600142017" sldId="539"/>
            <ac:picMk id="17" creationId="{2CA5795E-7215-4ECB-91A4-166FFB6FE6DC}"/>
          </ac:picMkLst>
        </pc:picChg>
        <pc:picChg chg="del">
          <ac:chgData name="Carla Andrews" userId="4b3f3914-7c86-49fe-ba36-022395b9dcd6" providerId="ADAL" clId="{40C99BDD-75D0-4450-A186-37A6F96DA8DA}" dt="2022-10-19T14:53:06.697" v="81" actId="478"/>
          <ac:picMkLst>
            <pc:docMk/>
            <pc:sldMk cId="1600142017" sldId="539"/>
            <ac:picMk id="19" creationId="{E9BB5920-A016-42C2-9305-621A68932D58}"/>
          </ac:picMkLst>
        </pc:picChg>
      </pc:sldChg>
      <pc:sldChg chg="addSp delSp modSp add del mod addAnim delAnim">
        <pc:chgData name="Carla Andrews" userId="4b3f3914-7c86-49fe-ba36-022395b9dcd6" providerId="ADAL" clId="{40C99BDD-75D0-4450-A186-37A6F96DA8DA}" dt="2022-10-20T15:36:57.100" v="1046" actId="1035"/>
        <pc:sldMkLst>
          <pc:docMk/>
          <pc:sldMk cId="109211608" sldId="561"/>
        </pc:sldMkLst>
        <pc:spChg chg="mod">
          <ac:chgData name="Carla Andrews" userId="4b3f3914-7c86-49fe-ba36-022395b9dcd6" providerId="ADAL" clId="{40C99BDD-75D0-4450-A186-37A6F96DA8DA}" dt="2022-10-20T15:03:56.645" v="599" actId="14100"/>
          <ac:spMkLst>
            <pc:docMk/>
            <pc:sldMk cId="109211608" sldId="561"/>
            <ac:spMk id="2" creationId="{DA88221C-1742-6D43-A90D-191202F50B78}"/>
          </ac:spMkLst>
        </pc:spChg>
        <pc:spChg chg="mod">
          <ac:chgData name="Carla Andrews" userId="4b3f3914-7c86-49fe-ba36-022395b9dcd6" providerId="ADAL" clId="{40C99BDD-75D0-4450-A186-37A6F96DA8DA}" dt="2022-10-20T15:07:11.440" v="642" actId="1076"/>
          <ac:spMkLst>
            <pc:docMk/>
            <pc:sldMk cId="109211608" sldId="561"/>
            <ac:spMk id="8" creationId="{5C0E3D9A-F3F3-FF4C-8C5F-0403AA7BB1A5}"/>
          </ac:spMkLst>
        </pc:spChg>
        <pc:spChg chg="add del mod ord">
          <ac:chgData name="Carla Andrews" userId="4b3f3914-7c86-49fe-ba36-022395b9dcd6" providerId="ADAL" clId="{40C99BDD-75D0-4450-A186-37A6F96DA8DA}" dt="2022-10-20T15:31:44.460" v="933" actId="478"/>
          <ac:spMkLst>
            <pc:docMk/>
            <pc:sldMk cId="109211608" sldId="561"/>
            <ac:spMk id="11" creationId="{7FF787B2-AA51-ED48-5D37-97122A9643D9}"/>
          </ac:spMkLst>
        </pc:spChg>
        <pc:spChg chg="add mod ord">
          <ac:chgData name="Carla Andrews" userId="4b3f3914-7c86-49fe-ba36-022395b9dcd6" providerId="ADAL" clId="{40C99BDD-75D0-4450-A186-37A6F96DA8DA}" dt="2022-10-20T15:31:46.895" v="935" actId="167"/>
          <ac:spMkLst>
            <pc:docMk/>
            <pc:sldMk cId="109211608" sldId="561"/>
            <ac:spMk id="12" creationId="{921C4A0D-9534-D18A-C319-FB902B19C145}"/>
          </ac:spMkLst>
        </pc:spChg>
        <pc:spChg chg="mod">
          <ac:chgData name="Carla Andrews" userId="4b3f3914-7c86-49fe-ba36-022395b9dcd6" providerId="ADAL" clId="{40C99BDD-75D0-4450-A186-37A6F96DA8DA}" dt="2022-10-20T15:07:13.877" v="643" actId="14100"/>
          <ac:spMkLst>
            <pc:docMk/>
            <pc:sldMk cId="109211608" sldId="561"/>
            <ac:spMk id="15" creationId="{A3D50BD8-339C-2246-9521-BFB75BF8ABCF}"/>
          </ac:spMkLst>
        </pc:spChg>
        <pc:spChg chg="mod">
          <ac:chgData name="Carla Andrews" userId="4b3f3914-7c86-49fe-ba36-022395b9dcd6" providerId="ADAL" clId="{40C99BDD-75D0-4450-A186-37A6F96DA8DA}" dt="2022-10-20T15:03:59.700" v="600" actId="1076"/>
          <ac:spMkLst>
            <pc:docMk/>
            <pc:sldMk cId="109211608" sldId="561"/>
            <ac:spMk id="22" creationId="{55A24059-A61C-D048-B726-A602527A85AA}"/>
          </ac:spMkLst>
        </pc:spChg>
        <pc:spChg chg="add del mod">
          <ac:chgData name="Carla Andrews" userId="4b3f3914-7c86-49fe-ba36-022395b9dcd6" providerId="ADAL" clId="{40C99BDD-75D0-4450-A186-37A6F96DA8DA}" dt="2022-10-20T15:31:43.384" v="932" actId="478"/>
          <ac:spMkLst>
            <pc:docMk/>
            <pc:sldMk cId="109211608" sldId="561"/>
            <ac:spMk id="30" creationId="{3E4979C4-3847-1249-B51A-D334E0C83359}"/>
          </ac:spMkLst>
        </pc:spChg>
        <pc:spChg chg="mod">
          <ac:chgData name="Carla Andrews" userId="4b3f3914-7c86-49fe-ba36-022395b9dcd6" providerId="ADAL" clId="{40C99BDD-75D0-4450-A186-37A6F96DA8DA}" dt="2022-10-20T15:31:59.850" v="938" actId="255"/>
          <ac:spMkLst>
            <pc:docMk/>
            <pc:sldMk cId="109211608" sldId="561"/>
            <ac:spMk id="34" creationId="{8CFD0EF4-01B2-DF4B-B252-E811727C81F4}"/>
          </ac:spMkLst>
        </pc:spChg>
        <pc:spChg chg="mod">
          <ac:chgData name="Carla Andrews" userId="4b3f3914-7c86-49fe-ba36-022395b9dcd6" providerId="ADAL" clId="{40C99BDD-75D0-4450-A186-37A6F96DA8DA}" dt="2022-10-20T15:03:54.963" v="598" actId="1076"/>
          <ac:spMkLst>
            <pc:docMk/>
            <pc:sldMk cId="109211608" sldId="561"/>
            <ac:spMk id="44" creationId="{DD0AEA30-C91F-E941-BCF6-43DFF4B0C250}"/>
          </ac:spMkLst>
        </pc:spChg>
        <pc:grpChg chg="add del mod">
          <ac:chgData name="Carla Andrews" userId="4b3f3914-7c86-49fe-ba36-022395b9dcd6" providerId="ADAL" clId="{40C99BDD-75D0-4450-A186-37A6F96DA8DA}" dt="2022-10-20T15:05:04.170" v="618" actId="165"/>
          <ac:grpSpMkLst>
            <pc:docMk/>
            <pc:sldMk cId="109211608" sldId="561"/>
            <ac:grpSpMk id="4" creationId="{9F85AA3F-1CE6-3B1B-1635-4E53A0F2844F}"/>
          </ac:grpSpMkLst>
        </pc:grpChg>
        <pc:grpChg chg="add mod">
          <ac:chgData name="Carla Andrews" userId="4b3f3914-7c86-49fe-ba36-022395b9dcd6" providerId="ADAL" clId="{40C99BDD-75D0-4450-A186-37A6F96DA8DA}" dt="2022-10-20T15:08:15.039" v="658" actId="1076"/>
          <ac:grpSpMkLst>
            <pc:docMk/>
            <pc:sldMk cId="109211608" sldId="561"/>
            <ac:grpSpMk id="10" creationId="{C5843E53-DB02-4125-3CA7-F72C3D269DF6}"/>
          </ac:grpSpMkLst>
        </pc:grpChg>
        <pc:picChg chg="add del">
          <ac:chgData name="Carla Andrews" userId="4b3f3914-7c86-49fe-ba36-022395b9dcd6" providerId="ADAL" clId="{40C99BDD-75D0-4450-A186-37A6F96DA8DA}" dt="2022-10-20T15:03:04.214" v="582" actId="478"/>
          <ac:picMkLst>
            <pc:docMk/>
            <pc:sldMk cId="109211608" sldId="561"/>
            <ac:picMk id="3" creationId="{12AD48E1-E0B8-C968-F9C4-D227C7966CED}"/>
          </ac:picMkLst>
        </pc:picChg>
        <pc:picChg chg="mod topLvl">
          <ac:chgData name="Carla Andrews" userId="4b3f3914-7c86-49fe-ba36-022395b9dcd6" providerId="ADAL" clId="{40C99BDD-75D0-4450-A186-37A6F96DA8DA}" dt="2022-10-20T15:05:23.819" v="622" actId="164"/>
          <ac:picMkLst>
            <pc:docMk/>
            <pc:sldMk cId="109211608" sldId="561"/>
            <ac:picMk id="5" creationId="{C8CD0D91-62A3-4CC0-A161-59FBDEB7A8B9}"/>
          </ac:picMkLst>
        </pc:picChg>
        <pc:picChg chg="mod topLvl">
          <ac:chgData name="Carla Andrews" userId="4b3f3914-7c86-49fe-ba36-022395b9dcd6" providerId="ADAL" clId="{40C99BDD-75D0-4450-A186-37A6F96DA8DA}" dt="2022-10-20T15:36:57.100" v="1046" actId="1035"/>
          <ac:picMkLst>
            <pc:docMk/>
            <pc:sldMk cId="109211608" sldId="561"/>
            <ac:picMk id="6" creationId="{22DBF866-9BB2-C36E-C31E-18BE711E4906}"/>
          </ac:picMkLst>
        </pc:picChg>
        <pc:picChg chg="mod topLvl modCrop">
          <ac:chgData name="Carla Andrews" userId="4b3f3914-7c86-49fe-ba36-022395b9dcd6" providerId="ADAL" clId="{40C99BDD-75D0-4450-A186-37A6F96DA8DA}" dt="2022-10-20T15:36:48.495" v="1041" actId="1076"/>
          <ac:picMkLst>
            <pc:docMk/>
            <pc:sldMk cId="109211608" sldId="561"/>
            <ac:picMk id="7" creationId="{9A4BB2F6-61B5-AEF4-0A37-C10CD742DE18}"/>
          </ac:picMkLst>
        </pc:picChg>
        <pc:picChg chg="mod">
          <ac:chgData name="Carla Andrews" userId="4b3f3914-7c86-49fe-ba36-022395b9dcd6" providerId="ADAL" clId="{40C99BDD-75D0-4450-A186-37A6F96DA8DA}" dt="2022-10-20T15:07:11.440" v="642" actId="1076"/>
          <ac:picMkLst>
            <pc:docMk/>
            <pc:sldMk cId="109211608" sldId="561"/>
            <ac:picMk id="9" creationId="{97D8B3B1-5217-F845-B209-4C4261C322F2}"/>
          </ac:picMkLst>
        </pc:picChg>
        <pc:picChg chg="del mod">
          <ac:chgData name="Carla Andrews" userId="4b3f3914-7c86-49fe-ba36-022395b9dcd6" providerId="ADAL" clId="{40C99BDD-75D0-4450-A186-37A6F96DA8DA}" dt="2022-10-20T15:06:22.599" v="636" actId="478"/>
          <ac:picMkLst>
            <pc:docMk/>
            <pc:sldMk cId="109211608" sldId="561"/>
            <ac:picMk id="27" creationId="{68CA5337-2600-9D4C-9A34-35DFD00465C9}"/>
          </ac:picMkLst>
        </pc:picChg>
      </pc:sldChg>
      <pc:sldChg chg="modSp add mod">
        <pc:chgData name="Carla Andrews" userId="4b3f3914-7c86-49fe-ba36-022395b9dcd6" providerId="ADAL" clId="{40C99BDD-75D0-4450-A186-37A6F96DA8DA}" dt="2022-10-20T15:36:19.844" v="1039" actId="1076"/>
        <pc:sldMkLst>
          <pc:docMk/>
          <pc:sldMk cId="3719661122" sldId="564"/>
        </pc:sldMkLst>
        <pc:spChg chg="mod">
          <ac:chgData name="Carla Andrews" userId="4b3f3914-7c86-49fe-ba36-022395b9dcd6" providerId="ADAL" clId="{40C99BDD-75D0-4450-A186-37A6F96DA8DA}" dt="2022-10-20T15:36:13.308" v="1037" actId="1076"/>
          <ac:spMkLst>
            <pc:docMk/>
            <pc:sldMk cId="3719661122" sldId="564"/>
            <ac:spMk id="16" creationId="{4F261277-D7D7-4CFF-8D13-9BE13A924127}"/>
          </ac:spMkLst>
        </pc:spChg>
        <pc:spChg chg="mod">
          <ac:chgData name="Carla Andrews" userId="4b3f3914-7c86-49fe-ba36-022395b9dcd6" providerId="ADAL" clId="{40C99BDD-75D0-4450-A186-37A6F96DA8DA}" dt="2022-10-20T15:01:32.205" v="569" actId="1076"/>
          <ac:spMkLst>
            <pc:docMk/>
            <pc:sldMk cId="3719661122" sldId="564"/>
            <ac:spMk id="17" creationId="{E18B8794-A7D2-4591-B5F3-A0B6EEB4DACC}"/>
          </ac:spMkLst>
        </pc:spChg>
        <pc:spChg chg="mod">
          <ac:chgData name="Carla Andrews" userId="4b3f3914-7c86-49fe-ba36-022395b9dcd6" providerId="ADAL" clId="{40C99BDD-75D0-4450-A186-37A6F96DA8DA}" dt="2022-10-20T15:36:19.844" v="1039" actId="1076"/>
          <ac:spMkLst>
            <pc:docMk/>
            <pc:sldMk cId="3719661122" sldId="564"/>
            <ac:spMk id="18" creationId="{0CC4AF34-336A-0046-907B-B80A4E3B25DE}"/>
          </ac:spMkLst>
        </pc:spChg>
        <pc:spChg chg="mod">
          <ac:chgData name="Carla Andrews" userId="4b3f3914-7c86-49fe-ba36-022395b9dcd6" providerId="ADAL" clId="{40C99BDD-75D0-4450-A186-37A6F96DA8DA}" dt="2022-10-20T15:36:15.017" v="1038" actId="1076"/>
          <ac:spMkLst>
            <pc:docMk/>
            <pc:sldMk cId="3719661122" sldId="564"/>
            <ac:spMk id="19" creationId="{A473449B-4B9B-4A42-BE8A-4685B20828C7}"/>
          </ac:spMkLst>
        </pc:spChg>
        <pc:spChg chg="mod">
          <ac:chgData name="Carla Andrews" userId="4b3f3914-7c86-49fe-ba36-022395b9dcd6" providerId="ADAL" clId="{40C99BDD-75D0-4450-A186-37A6F96DA8DA}" dt="2022-10-20T15:01:03.501" v="559" actId="1076"/>
          <ac:spMkLst>
            <pc:docMk/>
            <pc:sldMk cId="3719661122" sldId="564"/>
            <ac:spMk id="21" creationId="{D7321A7A-5027-634E-AC9E-0891FC13684B}"/>
          </ac:spMkLst>
        </pc:spChg>
        <pc:spChg chg="mod">
          <ac:chgData name="Carla Andrews" userId="4b3f3914-7c86-49fe-ba36-022395b9dcd6" providerId="ADAL" clId="{40C99BDD-75D0-4450-A186-37A6F96DA8DA}" dt="2022-10-20T15:01:16.930" v="565" actId="1076"/>
          <ac:spMkLst>
            <pc:docMk/>
            <pc:sldMk cId="3719661122" sldId="564"/>
            <ac:spMk id="22" creationId="{640ED27B-2766-EE47-B28E-03F742A220E1}"/>
          </ac:spMkLst>
        </pc:spChg>
        <pc:spChg chg="mod">
          <ac:chgData name="Carla Andrews" userId="4b3f3914-7c86-49fe-ba36-022395b9dcd6" providerId="ADAL" clId="{40C99BDD-75D0-4450-A186-37A6F96DA8DA}" dt="2022-10-20T15:01:42.643" v="573" actId="1076"/>
          <ac:spMkLst>
            <pc:docMk/>
            <pc:sldMk cId="3719661122" sldId="564"/>
            <ac:spMk id="28" creationId="{17B7A121-E6B1-4475-AE73-D4945F3E520D}"/>
          </ac:spMkLst>
        </pc:spChg>
      </pc:sldChg>
      <pc:sldChg chg="addSp delSp modSp mod setBg">
        <pc:chgData name="Carla Andrews" userId="4b3f3914-7c86-49fe-ba36-022395b9dcd6" providerId="ADAL" clId="{40C99BDD-75D0-4450-A186-37A6F96DA8DA}" dt="2022-10-20T15:32:33.274" v="942" actId="167"/>
        <pc:sldMkLst>
          <pc:docMk/>
          <pc:sldMk cId="3336384428" sldId="581"/>
        </pc:sldMkLst>
        <pc:spChg chg="mod">
          <ac:chgData name="Carla Andrews" userId="4b3f3914-7c86-49fe-ba36-022395b9dcd6" providerId="ADAL" clId="{40C99BDD-75D0-4450-A186-37A6F96DA8DA}" dt="2022-10-20T15:32:31.486" v="941"/>
          <ac:spMkLst>
            <pc:docMk/>
            <pc:sldMk cId="3336384428" sldId="581"/>
            <ac:spMk id="9" creationId="{B9E3034B-30C0-E303-57A3-B2FC23708310}"/>
          </ac:spMkLst>
        </pc:spChg>
        <pc:spChg chg="mod">
          <ac:chgData name="Carla Andrews" userId="4b3f3914-7c86-49fe-ba36-022395b9dcd6" providerId="ADAL" clId="{40C99BDD-75D0-4450-A186-37A6F96DA8DA}" dt="2022-10-20T15:32:31.486" v="941"/>
          <ac:spMkLst>
            <pc:docMk/>
            <pc:sldMk cId="3336384428" sldId="581"/>
            <ac:spMk id="11" creationId="{75817F33-A0A4-2470-C8B5-CFEF437998F4}"/>
          </ac:spMkLst>
        </pc:spChg>
        <pc:grpChg chg="del">
          <ac:chgData name="Carla Andrews" userId="4b3f3914-7c86-49fe-ba36-022395b9dcd6" providerId="ADAL" clId="{40C99BDD-75D0-4450-A186-37A6F96DA8DA}" dt="2022-10-20T15:32:26.259" v="939" actId="478"/>
          <ac:grpSpMkLst>
            <pc:docMk/>
            <pc:sldMk cId="3336384428" sldId="581"/>
            <ac:grpSpMk id="2" creationId="{BC4E13C6-6FF2-4987-E211-6BA4199189FA}"/>
          </ac:grpSpMkLst>
        </pc:grpChg>
        <pc:grpChg chg="add mod ord">
          <ac:chgData name="Carla Andrews" userId="4b3f3914-7c86-49fe-ba36-022395b9dcd6" providerId="ADAL" clId="{40C99BDD-75D0-4450-A186-37A6F96DA8DA}" dt="2022-10-20T15:32:33.274" v="942" actId="167"/>
          <ac:grpSpMkLst>
            <pc:docMk/>
            <pc:sldMk cId="3336384428" sldId="581"/>
            <ac:grpSpMk id="6" creationId="{3B5A57E6-6C33-F09F-4157-99DF38BAADEE}"/>
          </ac:grpSpMkLst>
        </pc:grpChg>
        <pc:grpChg chg="mod">
          <ac:chgData name="Carla Andrews" userId="4b3f3914-7c86-49fe-ba36-022395b9dcd6" providerId="ADAL" clId="{40C99BDD-75D0-4450-A186-37A6F96DA8DA}" dt="2022-10-20T15:32:31.486" v="941"/>
          <ac:grpSpMkLst>
            <pc:docMk/>
            <pc:sldMk cId="3336384428" sldId="581"/>
            <ac:grpSpMk id="8" creationId="{C6DB759C-F70F-E097-752E-F2548432F09A}"/>
          </ac:grpSpMkLst>
        </pc:grpChg>
        <pc:grpChg chg="mod">
          <ac:chgData name="Carla Andrews" userId="4b3f3914-7c86-49fe-ba36-022395b9dcd6" providerId="ADAL" clId="{40C99BDD-75D0-4450-A186-37A6F96DA8DA}" dt="2022-10-20T15:32:31.486" v="941"/>
          <ac:grpSpMkLst>
            <pc:docMk/>
            <pc:sldMk cId="3336384428" sldId="581"/>
            <ac:grpSpMk id="10" creationId="{AE7EF785-13BF-E45A-CBCC-39F9A4FA6BA8}"/>
          </ac:grpSpMkLst>
        </pc:grpChg>
        <pc:picChg chg="mod">
          <ac:chgData name="Carla Andrews" userId="4b3f3914-7c86-49fe-ba36-022395b9dcd6" providerId="ADAL" clId="{40C99BDD-75D0-4450-A186-37A6F96DA8DA}" dt="2022-10-20T15:32:31.486" v="941"/>
          <ac:picMkLst>
            <pc:docMk/>
            <pc:sldMk cId="3336384428" sldId="581"/>
            <ac:picMk id="7" creationId="{F36A37D4-0965-0576-C284-2A7C2D6E8F26}"/>
          </ac:picMkLst>
        </pc:picChg>
        <pc:picChg chg="mod">
          <ac:chgData name="Carla Andrews" userId="4b3f3914-7c86-49fe-ba36-022395b9dcd6" providerId="ADAL" clId="{40C99BDD-75D0-4450-A186-37A6F96DA8DA}" dt="2022-10-20T15:32:31.486" v="941"/>
          <ac:picMkLst>
            <pc:docMk/>
            <pc:sldMk cId="3336384428" sldId="581"/>
            <ac:picMk id="13" creationId="{F8DFD1E7-6058-30E0-5CE1-7B8D76194466}"/>
          </ac:picMkLst>
        </pc:picChg>
        <pc:picChg chg="mod">
          <ac:chgData name="Carla Andrews" userId="4b3f3914-7c86-49fe-ba36-022395b9dcd6" providerId="ADAL" clId="{40C99BDD-75D0-4450-A186-37A6F96DA8DA}" dt="2022-10-20T15:32:31.486" v="941"/>
          <ac:picMkLst>
            <pc:docMk/>
            <pc:sldMk cId="3336384428" sldId="581"/>
            <ac:picMk id="14" creationId="{76500BF4-BFF0-D482-BA3C-AB68CA42E601}"/>
          </ac:picMkLst>
        </pc:picChg>
        <pc:picChg chg="mod">
          <ac:chgData name="Carla Andrews" userId="4b3f3914-7c86-49fe-ba36-022395b9dcd6" providerId="ADAL" clId="{40C99BDD-75D0-4450-A186-37A6F96DA8DA}" dt="2022-10-20T15:32:31.486" v="941"/>
          <ac:picMkLst>
            <pc:docMk/>
            <pc:sldMk cId="3336384428" sldId="581"/>
            <ac:picMk id="15" creationId="{4BFFF7DC-0642-0755-472F-9D73E6318119}"/>
          </ac:picMkLst>
        </pc:picChg>
        <pc:picChg chg="del">
          <ac:chgData name="Carla Andrews" userId="4b3f3914-7c86-49fe-ba36-022395b9dcd6" providerId="ADAL" clId="{40C99BDD-75D0-4450-A186-37A6F96DA8DA}" dt="2022-10-20T15:32:26.861" v="940" actId="478"/>
          <ac:picMkLst>
            <pc:docMk/>
            <pc:sldMk cId="3336384428" sldId="581"/>
            <ac:picMk id="21" creationId="{6FE431B3-F53C-4343-B877-62E5AA853D61}"/>
          </ac:picMkLst>
        </pc:picChg>
      </pc:sldChg>
      <pc:sldChg chg="delSp modSp add mod">
        <pc:chgData name="Carla Andrews" userId="4b3f3914-7c86-49fe-ba36-022395b9dcd6" providerId="ADAL" clId="{40C99BDD-75D0-4450-A186-37A6F96DA8DA}" dt="2022-10-20T15:31:12.990" v="926" actId="14838"/>
        <pc:sldMkLst>
          <pc:docMk/>
          <pc:sldMk cId="1293114575" sldId="664"/>
        </pc:sldMkLst>
        <pc:spChg chg="mod">
          <ac:chgData name="Carla Andrews" userId="4b3f3914-7c86-49fe-ba36-022395b9dcd6" providerId="ADAL" clId="{40C99BDD-75D0-4450-A186-37A6F96DA8DA}" dt="2022-10-20T15:25:07.447" v="899" actId="14100"/>
          <ac:spMkLst>
            <pc:docMk/>
            <pc:sldMk cId="1293114575" sldId="664"/>
            <ac:spMk id="7" creationId="{E170584B-DD25-A5F3-8D0B-0360C6AA60F8}"/>
          </ac:spMkLst>
        </pc:spChg>
        <pc:spChg chg="mod">
          <ac:chgData name="Carla Andrews" userId="4b3f3914-7c86-49fe-ba36-022395b9dcd6" providerId="ADAL" clId="{40C99BDD-75D0-4450-A186-37A6F96DA8DA}" dt="2022-10-20T15:25:16.442" v="901" actId="14100"/>
          <ac:spMkLst>
            <pc:docMk/>
            <pc:sldMk cId="1293114575" sldId="664"/>
            <ac:spMk id="15" creationId="{A3D50BD8-339C-2246-9521-BFB75BF8ABCF}"/>
          </ac:spMkLst>
        </pc:spChg>
        <pc:spChg chg="mod">
          <ac:chgData name="Carla Andrews" userId="4b3f3914-7c86-49fe-ba36-022395b9dcd6" providerId="ADAL" clId="{40C99BDD-75D0-4450-A186-37A6F96DA8DA}" dt="2022-10-20T15:31:12.990" v="926" actId="14838"/>
          <ac:spMkLst>
            <pc:docMk/>
            <pc:sldMk cId="1293114575" sldId="664"/>
            <ac:spMk id="34" creationId="{8CFD0EF4-01B2-DF4B-B252-E811727C81F4}"/>
          </ac:spMkLst>
        </pc:spChg>
        <pc:picChg chg="del">
          <ac:chgData name="Carla Andrews" userId="4b3f3914-7c86-49fe-ba36-022395b9dcd6" providerId="ADAL" clId="{40C99BDD-75D0-4450-A186-37A6F96DA8DA}" dt="2022-10-20T15:24:09.870" v="883" actId="478"/>
          <ac:picMkLst>
            <pc:docMk/>
            <pc:sldMk cId="1293114575" sldId="664"/>
            <ac:picMk id="10" creationId="{4D1CA0DD-80B9-6349-A104-033D8931C6EF}"/>
          </ac:picMkLst>
        </pc:picChg>
      </pc:sldChg>
      <pc:sldChg chg="addSp delSp modSp add mod setBg">
        <pc:chgData name="Carla Andrews" userId="4b3f3914-7c86-49fe-ba36-022395b9dcd6" providerId="ADAL" clId="{40C99BDD-75D0-4450-A186-37A6F96DA8DA}" dt="2022-10-20T15:37:12.590" v="1047" actId="20577"/>
        <pc:sldMkLst>
          <pc:docMk/>
          <pc:sldMk cId="1030879746" sldId="668"/>
        </pc:sldMkLst>
        <pc:spChg chg="mod">
          <ac:chgData name="Carla Andrews" userId="4b3f3914-7c86-49fe-ba36-022395b9dcd6" providerId="ADAL" clId="{40C99BDD-75D0-4450-A186-37A6F96DA8DA}" dt="2022-10-20T15:13:55.070" v="761"/>
          <ac:spMkLst>
            <pc:docMk/>
            <pc:sldMk cId="1030879746" sldId="668"/>
            <ac:spMk id="6" creationId="{4266862B-3365-3FBD-F1BB-FDD09E9471AA}"/>
          </ac:spMkLst>
        </pc:spChg>
        <pc:spChg chg="mod">
          <ac:chgData name="Carla Andrews" userId="4b3f3914-7c86-49fe-ba36-022395b9dcd6" providerId="ADAL" clId="{40C99BDD-75D0-4450-A186-37A6F96DA8DA}" dt="2022-10-20T15:13:55.070" v="761"/>
          <ac:spMkLst>
            <pc:docMk/>
            <pc:sldMk cId="1030879746" sldId="668"/>
            <ac:spMk id="7" creationId="{3A4812F5-2718-431F-8045-AE565B621944}"/>
          </ac:spMkLst>
        </pc:spChg>
        <pc:spChg chg="mod">
          <ac:chgData name="Carla Andrews" userId="4b3f3914-7c86-49fe-ba36-022395b9dcd6" providerId="ADAL" clId="{40C99BDD-75D0-4450-A186-37A6F96DA8DA}" dt="2022-10-20T15:32:38.544" v="944"/>
          <ac:spMkLst>
            <pc:docMk/>
            <pc:sldMk cId="1030879746" sldId="668"/>
            <ac:spMk id="12" creationId="{9FAAC079-CB94-8BF6-77F8-C9982FFB8559}"/>
          </ac:spMkLst>
        </pc:spChg>
        <pc:spChg chg="mod">
          <ac:chgData name="Carla Andrews" userId="4b3f3914-7c86-49fe-ba36-022395b9dcd6" providerId="ADAL" clId="{40C99BDD-75D0-4450-A186-37A6F96DA8DA}" dt="2022-10-20T15:32:38.544" v="944"/>
          <ac:spMkLst>
            <pc:docMk/>
            <pc:sldMk cId="1030879746" sldId="668"/>
            <ac:spMk id="14" creationId="{D3495021-0594-56BD-0700-4C2E4BA0E3F8}"/>
          </ac:spMkLst>
        </pc:spChg>
        <pc:spChg chg="mod">
          <ac:chgData name="Carla Andrews" userId="4b3f3914-7c86-49fe-ba36-022395b9dcd6" providerId="ADAL" clId="{40C99BDD-75D0-4450-A186-37A6F96DA8DA}" dt="2022-10-20T15:16:03.168" v="785" actId="14100"/>
          <ac:spMkLst>
            <pc:docMk/>
            <pc:sldMk cId="1030879746" sldId="668"/>
            <ac:spMk id="16" creationId="{F4A6CCC2-4A49-8643-9C00-BAB9965913C4}"/>
          </ac:spMkLst>
        </pc:spChg>
        <pc:spChg chg="mod">
          <ac:chgData name="Carla Andrews" userId="4b3f3914-7c86-49fe-ba36-022395b9dcd6" providerId="ADAL" clId="{40C99BDD-75D0-4450-A186-37A6F96DA8DA}" dt="2022-10-20T15:16:03.168" v="785" actId="14100"/>
          <ac:spMkLst>
            <pc:docMk/>
            <pc:sldMk cId="1030879746" sldId="668"/>
            <ac:spMk id="17" creationId="{576D7C42-9252-FA4C-952B-DDAFE070EC28}"/>
          </ac:spMkLst>
        </pc:spChg>
        <pc:spChg chg="add del mod">
          <ac:chgData name="Carla Andrews" userId="4b3f3914-7c86-49fe-ba36-022395b9dcd6" providerId="ADAL" clId="{40C99BDD-75D0-4450-A186-37A6F96DA8DA}" dt="2022-10-20T15:14:33.605" v="770" actId="1076"/>
          <ac:spMkLst>
            <pc:docMk/>
            <pc:sldMk cId="1030879746" sldId="668"/>
            <ac:spMk id="29" creationId="{764D6390-EB62-7141-95DE-1D380471D088}"/>
          </ac:spMkLst>
        </pc:spChg>
        <pc:spChg chg="add del mod">
          <ac:chgData name="Carla Andrews" userId="4b3f3914-7c86-49fe-ba36-022395b9dcd6" providerId="ADAL" clId="{40C99BDD-75D0-4450-A186-37A6F96DA8DA}" dt="2022-10-20T15:14:33.605" v="770" actId="1076"/>
          <ac:spMkLst>
            <pc:docMk/>
            <pc:sldMk cId="1030879746" sldId="668"/>
            <ac:spMk id="30" creationId="{C94F2C97-9601-B542-9150-CF7B340AD398}"/>
          </ac:spMkLst>
        </pc:spChg>
        <pc:spChg chg="del">
          <ac:chgData name="Carla Andrews" userId="4b3f3914-7c86-49fe-ba36-022395b9dcd6" providerId="ADAL" clId="{40C99BDD-75D0-4450-A186-37A6F96DA8DA}" dt="2022-10-20T15:12:45.175" v="751" actId="478"/>
          <ac:spMkLst>
            <pc:docMk/>
            <pc:sldMk cId="1030879746" sldId="668"/>
            <ac:spMk id="34" creationId="{735DC09B-30DC-0643-AA8C-25F44C154438}"/>
          </ac:spMkLst>
        </pc:spChg>
        <pc:spChg chg="del">
          <ac:chgData name="Carla Andrews" userId="4b3f3914-7c86-49fe-ba36-022395b9dcd6" providerId="ADAL" clId="{40C99BDD-75D0-4450-A186-37A6F96DA8DA}" dt="2022-10-20T15:12:11.639" v="735" actId="478"/>
          <ac:spMkLst>
            <pc:docMk/>
            <pc:sldMk cId="1030879746" sldId="668"/>
            <ac:spMk id="35" creationId="{497E2EC2-10B6-5D48-9FF2-80327251D35E}"/>
          </ac:spMkLst>
        </pc:spChg>
        <pc:spChg chg="mod">
          <ac:chgData name="Carla Andrews" userId="4b3f3914-7c86-49fe-ba36-022395b9dcd6" providerId="ADAL" clId="{40C99BDD-75D0-4450-A186-37A6F96DA8DA}" dt="2022-10-20T15:12:59.608" v="756" actId="1076"/>
          <ac:spMkLst>
            <pc:docMk/>
            <pc:sldMk cId="1030879746" sldId="668"/>
            <ac:spMk id="39" creationId="{74484D41-1D8D-BA40-8233-9A2CDEB3F508}"/>
          </ac:spMkLst>
        </pc:spChg>
        <pc:spChg chg="del">
          <ac:chgData name="Carla Andrews" userId="4b3f3914-7c86-49fe-ba36-022395b9dcd6" providerId="ADAL" clId="{40C99BDD-75D0-4450-A186-37A6F96DA8DA}" dt="2022-10-20T15:12:46.041" v="752" actId="478"/>
          <ac:spMkLst>
            <pc:docMk/>
            <pc:sldMk cId="1030879746" sldId="668"/>
            <ac:spMk id="40" creationId="{E5208ABA-C6C7-0E45-864A-FBF712300719}"/>
          </ac:spMkLst>
        </pc:spChg>
        <pc:spChg chg="del">
          <ac:chgData name="Carla Andrews" userId="4b3f3914-7c86-49fe-ba36-022395b9dcd6" providerId="ADAL" clId="{40C99BDD-75D0-4450-A186-37A6F96DA8DA}" dt="2022-10-20T15:12:47.559" v="753" actId="478"/>
          <ac:spMkLst>
            <pc:docMk/>
            <pc:sldMk cId="1030879746" sldId="668"/>
            <ac:spMk id="43" creationId="{76E7DD40-451F-5044-8A26-FEC798AC4DBC}"/>
          </ac:spMkLst>
        </pc:spChg>
        <pc:spChg chg="del mod">
          <ac:chgData name="Carla Andrews" userId="4b3f3914-7c86-49fe-ba36-022395b9dcd6" providerId="ADAL" clId="{40C99BDD-75D0-4450-A186-37A6F96DA8DA}" dt="2022-10-20T15:12:44.260" v="750" actId="478"/>
          <ac:spMkLst>
            <pc:docMk/>
            <pc:sldMk cId="1030879746" sldId="668"/>
            <ac:spMk id="44" creationId="{357C7239-3EEB-0F4A-BCFD-8D22DEB280EB}"/>
          </ac:spMkLst>
        </pc:spChg>
        <pc:spChg chg="add del mod">
          <ac:chgData name="Carla Andrews" userId="4b3f3914-7c86-49fe-ba36-022395b9dcd6" providerId="ADAL" clId="{40C99BDD-75D0-4450-A186-37A6F96DA8DA}" dt="2022-10-20T15:14:33.605" v="770" actId="1076"/>
          <ac:spMkLst>
            <pc:docMk/>
            <pc:sldMk cId="1030879746" sldId="668"/>
            <ac:spMk id="46" creationId="{823647EA-D9D5-EC4E-808E-D1CA285AB71A}"/>
          </ac:spMkLst>
        </pc:spChg>
        <pc:spChg chg="add del mod">
          <ac:chgData name="Carla Andrews" userId="4b3f3914-7c86-49fe-ba36-022395b9dcd6" providerId="ADAL" clId="{40C99BDD-75D0-4450-A186-37A6F96DA8DA}" dt="2022-10-20T15:14:33.605" v="770" actId="1076"/>
          <ac:spMkLst>
            <pc:docMk/>
            <pc:sldMk cId="1030879746" sldId="668"/>
            <ac:spMk id="47" creationId="{8C578845-75D6-8040-81EB-FC0F4EA51324}"/>
          </ac:spMkLst>
        </pc:spChg>
        <pc:spChg chg="add del mod">
          <ac:chgData name="Carla Andrews" userId="4b3f3914-7c86-49fe-ba36-022395b9dcd6" providerId="ADAL" clId="{40C99BDD-75D0-4450-A186-37A6F96DA8DA}" dt="2022-10-20T15:37:12.590" v="1047" actId="20577"/>
          <ac:spMkLst>
            <pc:docMk/>
            <pc:sldMk cId="1030879746" sldId="668"/>
            <ac:spMk id="48" creationId="{BE9A0E71-4D35-7B40-808E-9F1AAB6CF7AC}"/>
          </ac:spMkLst>
        </pc:spChg>
        <pc:grpChg chg="add del mod ord">
          <ac:chgData name="Carla Andrews" userId="4b3f3914-7c86-49fe-ba36-022395b9dcd6" providerId="ADAL" clId="{40C99BDD-75D0-4450-A186-37A6F96DA8DA}" dt="2022-10-20T15:32:37.330" v="943" actId="478"/>
          <ac:grpSpMkLst>
            <pc:docMk/>
            <pc:sldMk cId="1030879746" sldId="668"/>
            <ac:grpSpMk id="3" creationId="{219F0730-0161-BE75-DD77-C23D54AD8383}"/>
          </ac:grpSpMkLst>
        </pc:grpChg>
        <pc:grpChg chg="mod">
          <ac:chgData name="Carla Andrews" userId="4b3f3914-7c86-49fe-ba36-022395b9dcd6" providerId="ADAL" clId="{40C99BDD-75D0-4450-A186-37A6F96DA8DA}" dt="2022-10-20T15:13:55.070" v="761"/>
          <ac:grpSpMkLst>
            <pc:docMk/>
            <pc:sldMk cId="1030879746" sldId="668"/>
            <ac:grpSpMk id="5" creationId="{B5E740B2-0476-CF07-5559-3B836A20F07D}"/>
          </ac:grpSpMkLst>
        </pc:grpChg>
        <pc:grpChg chg="add mod ord">
          <ac:chgData name="Carla Andrews" userId="4b3f3914-7c86-49fe-ba36-022395b9dcd6" providerId="ADAL" clId="{40C99BDD-75D0-4450-A186-37A6F96DA8DA}" dt="2022-10-20T15:32:40.607" v="945" actId="167"/>
          <ac:grpSpMkLst>
            <pc:docMk/>
            <pc:sldMk cId="1030879746" sldId="668"/>
            <ac:grpSpMk id="9" creationId="{EB927709-D1A6-4A34-4E36-3A318778333D}"/>
          </ac:grpSpMkLst>
        </pc:grpChg>
        <pc:grpChg chg="mod">
          <ac:chgData name="Carla Andrews" userId="4b3f3914-7c86-49fe-ba36-022395b9dcd6" providerId="ADAL" clId="{40C99BDD-75D0-4450-A186-37A6F96DA8DA}" dt="2022-10-20T15:32:38.544" v="944"/>
          <ac:grpSpMkLst>
            <pc:docMk/>
            <pc:sldMk cId="1030879746" sldId="668"/>
            <ac:grpSpMk id="11" creationId="{BEBFC449-F06D-4208-6DB1-FE56BF9CD187}"/>
          </ac:grpSpMkLst>
        </pc:grpChg>
        <pc:grpChg chg="mod">
          <ac:chgData name="Carla Andrews" userId="4b3f3914-7c86-49fe-ba36-022395b9dcd6" providerId="ADAL" clId="{40C99BDD-75D0-4450-A186-37A6F96DA8DA}" dt="2022-10-20T15:32:38.544" v="944"/>
          <ac:grpSpMkLst>
            <pc:docMk/>
            <pc:sldMk cId="1030879746" sldId="668"/>
            <ac:grpSpMk id="13" creationId="{3A32CBD0-476C-5C84-9099-5EB2151831B6}"/>
          </ac:grpSpMkLst>
        </pc:grpChg>
        <pc:picChg chg="add del mod">
          <ac:chgData name="Carla Andrews" userId="4b3f3914-7c86-49fe-ba36-022395b9dcd6" providerId="ADAL" clId="{40C99BDD-75D0-4450-A186-37A6F96DA8DA}" dt="2022-10-20T15:14:33.605" v="770" actId="1076"/>
          <ac:picMkLst>
            <pc:docMk/>
            <pc:sldMk cId="1030879746" sldId="668"/>
            <ac:picMk id="2" creationId="{E551E97E-5BCF-FE26-CF88-E84FBB802DD3}"/>
          </ac:picMkLst>
        </pc:picChg>
        <pc:picChg chg="mod">
          <ac:chgData name="Carla Andrews" userId="4b3f3914-7c86-49fe-ba36-022395b9dcd6" providerId="ADAL" clId="{40C99BDD-75D0-4450-A186-37A6F96DA8DA}" dt="2022-10-20T15:13:55.070" v="761"/>
          <ac:picMkLst>
            <pc:docMk/>
            <pc:sldMk cId="1030879746" sldId="668"/>
            <ac:picMk id="4" creationId="{B4E5668B-352E-4D5F-76A6-9EC611BAB8FB}"/>
          </ac:picMkLst>
        </pc:picChg>
        <pc:picChg chg="mod">
          <ac:chgData name="Carla Andrews" userId="4b3f3914-7c86-49fe-ba36-022395b9dcd6" providerId="ADAL" clId="{40C99BDD-75D0-4450-A186-37A6F96DA8DA}" dt="2022-10-20T15:13:55.070" v="761"/>
          <ac:picMkLst>
            <pc:docMk/>
            <pc:sldMk cId="1030879746" sldId="668"/>
            <ac:picMk id="8" creationId="{595EA6F2-1EF8-F36E-0948-58A795C04603}"/>
          </ac:picMkLst>
        </pc:picChg>
        <pc:picChg chg="mod">
          <ac:chgData name="Carla Andrews" userId="4b3f3914-7c86-49fe-ba36-022395b9dcd6" providerId="ADAL" clId="{40C99BDD-75D0-4450-A186-37A6F96DA8DA}" dt="2022-10-20T15:32:38.544" v="944"/>
          <ac:picMkLst>
            <pc:docMk/>
            <pc:sldMk cId="1030879746" sldId="668"/>
            <ac:picMk id="10" creationId="{0C273935-254E-A7D4-80A7-E427D1842BD9}"/>
          </ac:picMkLst>
        </pc:picChg>
        <pc:picChg chg="mod">
          <ac:chgData name="Carla Andrews" userId="4b3f3914-7c86-49fe-ba36-022395b9dcd6" providerId="ADAL" clId="{40C99BDD-75D0-4450-A186-37A6F96DA8DA}" dt="2022-10-20T15:32:38.544" v="944"/>
          <ac:picMkLst>
            <pc:docMk/>
            <pc:sldMk cId="1030879746" sldId="668"/>
            <ac:picMk id="15" creationId="{8F6CD1FC-533B-DC48-55CD-0766FE1DA80D}"/>
          </ac:picMkLst>
        </pc:picChg>
        <pc:picChg chg="mod">
          <ac:chgData name="Carla Andrews" userId="4b3f3914-7c86-49fe-ba36-022395b9dcd6" providerId="ADAL" clId="{40C99BDD-75D0-4450-A186-37A6F96DA8DA}" dt="2022-10-20T15:32:38.544" v="944"/>
          <ac:picMkLst>
            <pc:docMk/>
            <pc:sldMk cId="1030879746" sldId="668"/>
            <ac:picMk id="18" creationId="{AC6F3B24-873F-EBB7-21B4-82401C83BB85}"/>
          </ac:picMkLst>
        </pc:picChg>
        <pc:picChg chg="del">
          <ac:chgData name="Carla Andrews" userId="4b3f3914-7c86-49fe-ba36-022395b9dcd6" providerId="ADAL" clId="{40C99BDD-75D0-4450-A186-37A6F96DA8DA}" dt="2022-10-20T15:12:10.680" v="734" actId="478"/>
          <ac:picMkLst>
            <pc:docMk/>
            <pc:sldMk cId="1030879746" sldId="668"/>
            <ac:picMk id="19" creationId="{3FE26C03-9FDB-3640-97D6-AA3A9F3646EC}"/>
          </ac:picMkLst>
        </pc:picChg>
        <pc:picChg chg="mod">
          <ac:chgData name="Carla Andrews" userId="4b3f3914-7c86-49fe-ba36-022395b9dcd6" providerId="ADAL" clId="{40C99BDD-75D0-4450-A186-37A6F96DA8DA}" dt="2022-10-20T15:32:38.544" v="944"/>
          <ac:picMkLst>
            <pc:docMk/>
            <pc:sldMk cId="1030879746" sldId="668"/>
            <ac:picMk id="20" creationId="{C253A3A4-5FCF-0EBD-2839-CBA3B60A73C7}"/>
          </ac:picMkLst>
        </pc:picChg>
        <pc:picChg chg="del mod">
          <ac:chgData name="Carla Andrews" userId="4b3f3914-7c86-49fe-ba36-022395b9dcd6" providerId="ADAL" clId="{40C99BDD-75D0-4450-A186-37A6F96DA8DA}" dt="2022-10-20T15:12:25.860" v="741" actId="478"/>
          <ac:picMkLst>
            <pc:docMk/>
            <pc:sldMk cId="1030879746" sldId="668"/>
            <ac:picMk id="49" creationId="{0CFF36BA-FCCB-6544-9081-FE192D0CCA97}"/>
          </ac:picMkLst>
        </pc:picChg>
      </pc:sldChg>
      <pc:sldChg chg="addSp delSp modSp mod setBg">
        <pc:chgData name="Carla Andrews" userId="4b3f3914-7c86-49fe-ba36-022395b9dcd6" providerId="ADAL" clId="{40C99BDD-75D0-4450-A186-37A6F96DA8DA}" dt="2022-10-20T15:34:47.740" v="1020" actId="1035"/>
        <pc:sldMkLst>
          <pc:docMk/>
          <pc:sldMk cId="1185144471" sldId="703"/>
        </pc:sldMkLst>
        <pc:spChg chg="mod">
          <ac:chgData name="Carla Andrews" userId="4b3f3914-7c86-49fe-ba36-022395b9dcd6" providerId="ADAL" clId="{40C99BDD-75D0-4450-A186-37A6F96DA8DA}" dt="2022-10-20T15:18:08.930" v="808"/>
          <ac:spMkLst>
            <pc:docMk/>
            <pc:sldMk cId="1185144471" sldId="703"/>
            <ac:spMk id="9" creationId="{C4E5EA33-0A07-E57C-3D91-DB22B42D462B}"/>
          </ac:spMkLst>
        </pc:spChg>
        <pc:spChg chg="mod">
          <ac:chgData name="Carla Andrews" userId="4b3f3914-7c86-49fe-ba36-022395b9dcd6" providerId="ADAL" clId="{40C99BDD-75D0-4450-A186-37A6F96DA8DA}" dt="2022-10-20T15:18:08.930" v="808"/>
          <ac:spMkLst>
            <pc:docMk/>
            <pc:sldMk cId="1185144471" sldId="703"/>
            <ac:spMk id="10" creationId="{6F74493E-70BE-B1B5-339A-F1BD2DC5D075}"/>
          </ac:spMkLst>
        </pc:spChg>
        <pc:spChg chg="mod">
          <ac:chgData name="Carla Andrews" userId="4b3f3914-7c86-49fe-ba36-022395b9dcd6" providerId="ADAL" clId="{40C99BDD-75D0-4450-A186-37A6F96DA8DA}" dt="2022-10-20T15:18:21.078" v="811" actId="14100"/>
          <ac:spMkLst>
            <pc:docMk/>
            <pc:sldMk cId="1185144471" sldId="703"/>
            <ac:spMk id="11" creationId="{28F52612-7D80-4B84-883C-A8A701850D55}"/>
          </ac:spMkLst>
        </pc:spChg>
        <pc:spChg chg="mod">
          <ac:chgData name="Carla Andrews" userId="4b3f3914-7c86-49fe-ba36-022395b9dcd6" providerId="ADAL" clId="{40C99BDD-75D0-4450-A186-37A6F96DA8DA}" dt="2022-10-20T15:33:43.165" v="980"/>
          <ac:spMkLst>
            <pc:docMk/>
            <pc:sldMk cId="1185144471" sldId="703"/>
            <ac:spMk id="16" creationId="{550BC749-EDBF-87B5-7EE5-35B97356912D}"/>
          </ac:spMkLst>
        </pc:spChg>
        <pc:spChg chg="mod">
          <ac:chgData name="Carla Andrews" userId="4b3f3914-7c86-49fe-ba36-022395b9dcd6" providerId="ADAL" clId="{40C99BDD-75D0-4450-A186-37A6F96DA8DA}" dt="2022-10-20T15:33:43.165" v="980"/>
          <ac:spMkLst>
            <pc:docMk/>
            <pc:sldMk cId="1185144471" sldId="703"/>
            <ac:spMk id="18" creationId="{DF62E84A-0C44-3533-234C-C82DA1792868}"/>
          </ac:spMkLst>
        </pc:spChg>
        <pc:spChg chg="mod">
          <ac:chgData name="Carla Andrews" userId="4b3f3914-7c86-49fe-ba36-022395b9dcd6" providerId="ADAL" clId="{40C99BDD-75D0-4450-A186-37A6F96DA8DA}" dt="2022-10-20T15:34:47.740" v="1020" actId="1035"/>
          <ac:spMkLst>
            <pc:docMk/>
            <pc:sldMk cId="1185144471" sldId="703"/>
            <ac:spMk id="28" creationId="{049BAF80-B337-044A-9351-405B66241D32}"/>
          </ac:spMkLst>
        </pc:spChg>
        <pc:grpChg chg="add del">
          <ac:chgData name="Carla Andrews" userId="4b3f3914-7c86-49fe-ba36-022395b9dcd6" providerId="ADAL" clId="{40C99BDD-75D0-4450-A186-37A6F96DA8DA}" dt="2022-10-20T15:18:07.286" v="806" actId="478"/>
          <ac:grpSpMkLst>
            <pc:docMk/>
            <pc:sldMk cId="1185144471" sldId="703"/>
            <ac:grpSpMk id="2" creationId="{A8C066CB-ADAE-C1D3-0D2D-8A326FE4E6B0}"/>
          </ac:grpSpMkLst>
        </pc:grpChg>
        <pc:grpChg chg="add del mod ord">
          <ac:chgData name="Carla Andrews" userId="4b3f3914-7c86-49fe-ba36-022395b9dcd6" providerId="ADAL" clId="{40C99BDD-75D0-4450-A186-37A6F96DA8DA}" dt="2022-10-20T15:33:42.654" v="979" actId="478"/>
          <ac:grpSpMkLst>
            <pc:docMk/>
            <pc:sldMk cId="1185144471" sldId="703"/>
            <ac:grpSpMk id="6" creationId="{2427AA45-410B-63D0-4E57-8DA7AEEE65AA}"/>
          </ac:grpSpMkLst>
        </pc:grpChg>
        <pc:grpChg chg="mod">
          <ac:chgData name="Carla Andrews" userId="4b3f3914-7c86-49fe-ba36-022395b9dcd6" providerId="ADAL" clId="{40C99BDD-75D0-4450-A186-37A6F96DA8DA}" dt="2022-10-20T15:18:08.930" v="808"/>
          <ac:grpSpMkLst>
            <pc:docMk/>
            <pc:sldMk cId="1185144471" sldId="703"/>
            <ac:grpSpMk id="8" creationId="{AE915C51-B0ED-5614-F367-8CD9FEC9D2A5}"/>
          </ac:grpSpMkLst>
        </pc:grpChg>
        <pc:grpChg chg="add mod ord">
          <ac:chgData name="Carla Andrews" userId="4b3f3914-7c86-49fe-ba36-022395b9dcd6" providerId="ADAL" clId="{40C99BDD-75D0-4450-A186-37A6F96DA8DA}" dt="2022-10-20T15:33:45.123" v="981" actId="167"/>
          <ac:grpSpMkLst>
            <pc:docMk/>
            <pc:sldMk cId="1185144471" sldId="703"/>
            <ac:grpSpMk id="13" creationId="{AF827C1F-68FB-2A11-AF18-18F6F42E3399}"/>
          </ac:grpSpMkLst>
        </pc:grpChg>
        <pc:grpChg chg="mod">
          <ac:chgData name="Carla Andrews" userId="4b3f3914-7c86-49fe-ba36-022395b9dcd6" providerId="ADAL" clId="{40C99BDD-75D0-4450-A186-37A6F96DA8DA}" dt="2022-10-20T15:33:43.165" v="980"/>
          <ac:grpSpMkLst>
            <pc:docMk/>
            <pc:sldMk cId="1185144471" sldId="703"/>
            <ac:grpSpMk id="15" creationId="{ACE720C5-6F30-AF1E-BFC2-CC7C6508F7C6}"/>
          </ac:grpSpMkLst>
        </pc:grpChg>
        <pc:grpChg chg="mod">
          <ac:chgData name="Carla Andrews" userId="4b3f3914-7c86-49fe-ba36-022395b9dcd6" providerId="ADAL" clId="{40C99BDD-75D0-4450-A186-37A6F96DA8DA}" dt="2022-10-20T15:33:43.165" v="980"/>
          <ac:grpSpMkLst>
            <pc:docMk/>
            <pc:sldMk cId="1185144471" sldId="703"/>
            <ac:grpSpMk id="17" creationId="{734945CA-AB9D-9B0F-4C91-92F6EB1DA8A8}"/>
          </ac:grpSpMkLst>
        </pc:grpChg>
        <pc:grpChg chg="mod">
          <ac:chgData name="Carla Andrews" userId="4b3f3914-7c86-49fe-ba36-022395b9dcd6" providerId="ADAL" clId="{40C99BDD-75D0-4450-A186-37A6F96DA8DA}" dt="2022-10-20T09:20:59.882" v="162" actId="1076"/>
          <ac:grpSpMkLst>
            <pc:docMk/>
            <pc:sldMk cId="1185144471" sldId="703"/>
            <ac:grpSpMk id="26" creationId="{8F615C4D-B453-1E4E-AD05-98C50CFF6097}"/>
          </ac:grpSpMkLst>
        </pc:grpChg>
        <pc:picChg chg="mod">
          <ac:chgData name="Carla Andrews" userId="4b3f3914-7c86-49fe-ba36-022395b9dcd6" providerId="ADAL" clId="{40C99BDD-75D0-4450-A186-37A6F96DA8DA}" dt="2022-10-20T15:18:08.930" v="808"/>
          <ac:picMkLst>
            <pc:docMk/>
            <pc:sldMk cId="1185144471" sldId="703"/>
            <ac:picMk id="7" creationId="{5491B32D-54B6-0572-EF89-C1A170EC9F1A}"/>
          </ac:picMkLst>
        </pc:picChg>
        <pc:picChg chg="mod">
          <ac:chgData name="Carla Andrews" userId="4b3f3914-7c86-49fe-ba36-022395b9dcd6" providerId="ADAL" clId="{40C99BDD-75D0-4450-A186-37A6F96DA8DA}" dt="2022-10-20T15:18:08.930" v="808"/>
          <ac:picMkLst>
            <pc:docMk/>
            <pc:sldMk cId="1185144471" sldId="703"/>
            <ac:picMk id="12" creationId="{199F025E-3164-B8F0-3198-534FAFBCF832}"/>
          </ac:picMkLst>
        </pc:picChg>
        <pc:picChg chg="mod">
          <ac:chgData name="Carla Andrews" userId="4b3f3914-7c86-49fe-ba36-022395b9dcd6" providerId="ADAL" clId="{40C99BDD-75D0-4450-A186-37A6F96DA8DA}" dt="2022-10-20T15:33:43.165" v="980"/>
          <ac:picMkLst>
            <pc:docMk/>
            <pc:sldMk cId="1185144471" sldId="703"/>
            <ac:picMk id="14" creationId="{D65AFEE3-1601-38D9-BAD6-2ACD3914EACD}"/>
          </ac:picMkLst>
        </pc:picChg>
        <pc:picChg chg="add del">
          <ac:chgData name="Carla Andrews" userId="4b3f3914-7c86-49fe-ba36-022395b9dcd6" providerId="ADAL" clId="{40C99BDD-75D0-4450-A186-37A6F96DA8DA}" dt="2022-10-20T15:18:08.510" v="807" actId="478"/>
          <ac:picMkLst>
            <pc:docMk/>
            <pc:sldMk cId="1185144471" sldId="703"/>
            <ac:picMk id="19" creationId="{C775E417-CEE8-5A63-3BBE-6994C31D5A19}"/>
          </ac:picMkLst>
        </pc:picChg>
        <pc:picChg chg="mod">
          <ac:chgData name="Carla Andrews" userId="4b3f3914-7c86-49fe-ba36-022395b9dcd6" providerId="ADAL" clId="{40C99BDD-75D0-4450-A186-37A6F96DA8DA}" dt="2022-10-20T15:33:43.165" v="980"/>
          <ac:picMkLst>
            <pc:docMk/>
            <pc:sldMk cId="1185144471" sldId="703"/>
            <ac:picMk id="20" creationId="{4B75F3C6-1DEC-7D2A-EF87-60C1D9C63E0C}"/>
          </ac:picMkLst>
        </pc:picChg>
        <pc:picChg chg="mod">
          <ac:chgData name="Carla Andrews" userId="4b3f3914-7c86-49fe-ba36-022395b9dcd6" providerId="ADAL" clId="{40C99BDD-75D0-4450-A186-37A6F96DA8DA}" dt="2022-10-20T15:33:43.165" v="980"/>
          <ac:picMkLst>
            <pc:docMk/>
            <pc:sldMk cId="1185144471" sldId="703"/>
            <ac:picMk id="21" creationId="{76CA7A0A-EFBA-50B4-40B3-E964E0177E26}"/>
          </ac:picMkLst>
        </pc:picChg>
        <pc:picChg chg="mod">
          <ac:chgData name="Carla Andrews" userId="4b3f3914-7c86-49fe-ba36-022395b9dcd6" providerId="ADAL" clId="{40C99BDD-75D0-4450-A186-37A6F96DA8DA}" dt="2022-10-20T15:33:43.165" v="980"/>
          <ac:picMkLst>
            <pc:docMk/>
            <pc:sldMk cId="1185144471" sldId="703"/>
            <ac:picMk id="22" creationId="{50BE1EB2-E086-4824-CD6D-23B4FFFF09E4}"/>
          </ac:picMkLst>
        </pc:picChg>
      </pc:sldChg>
      <pc:sldChg chg="addSp delSp modSp mod setBg">
        <pc:chgData name="Carla Andrews" userId="4b3f3914-7c86-49fe-ba36-022395b9dcd6" providerId="ADAL" clId="{40C99BDD-75D0-4450-A186-37A6F96DA8DA}" dt="2022-10-20T15:33:53.686" v="987" actId="167"/>
        <pc:sldMkLst>
          <pc:docMk/>
          <pc:sldMk cId="251055308" sldId="740"/>
        </pc:sldMkLst>
        <pc:spChg chg="mod">
          <ac:chgData name="Carla Andrews" userId="4b3f3914-7c86-49fe-ba36-022395b9dcd6" providerId="ADAL" clId="{40C99BDD-75D0-4450-A186-37A6F96DA8DA}" dt="2022-10-20T12:29:03.044" v="493"/>
          <ac:spMkLst>
            <pc:docMk/>
            <pc:sldMk cId="251055308" sldId="740"/>
            <ac:spMk id="10" creationId="{72E17836-84B7-DBD1-D3E5-2250EA00E789}"/>
          </ac:spMkLst>
        </pc:spChg>
        <pc:spChg chg="mod">
          <ac:chgData name="Carla Andrews" userId="4b3f3914-7c86-49fe-ba36-022395b9dcd6" providerId="ADAL" clId="{40C99BDD-75D0-4450-A186-37A6F96DA8DA}" dt="2022-10-20T12:29:03.044" v="493"/>
          <ac:spMkLst>
            <pc:docMk/>
            <pc:sldMk cId="251055308" sldId="740"/>
            <ac:spMk id="11" creationId="{AD598285-8E99-9394-A522-4CEEFE18D260}"/>
          </ac:spMkLst>
        </pc:spChg>
        <pc:spChg chg="mod">
          <ac:chgData name="Carla Andrews" userId="4b3f3914-7c86-49fe-ba36-022395b9dcd6" providerId="ADAL" clId="{40C99BDD-75D0-4450-A186-37A6F96DA8DA}" dt="2022-10-20T15:33:52.361" v="986"/>
          <ac:spMkLst>
            <pc:docMk/>
            <pc:sldMk cId="251055308" sldId="740"/>
            <ac:spMk id="16" creationId="{C899859E-C826-037D-FEAF-2917C61996B0}"/>
          </ac:spMkLst>
        </pc:spChg>
        <pc:spChg chg="mod">
          <ac:chgData name="Carla Andrews" userId="4b3f3914-7c86-49fe-ba36-022395b9dcd6" providerId="ADAL" clId="{40C99BDD-75D0-4450-A186-37A6F96DA8DA}" dt="2022-10-20T15:33:52.361" v="986"/>
          <ac:spMkLst>
            <pc:docMk/>
            <pc:sldMk cId="251055308" sldId="740"/>
            <ac:spMk id="18" creationId="{198E7C29-EE16-0C4A-E629-C02901FA06AF}"/>
          </ac:spMkLst>
        </pc:spChg>
        <pc:spChg chg="mod">
          <ac:chgData name="Carla Andrews" userId="4b3f3914-7c86-49fe-ba36-022395b9dcd6" providerId="ADAL" clId="{40C99BDD-75D0-4450-A186-37A6F96DA8DA}" dt="2022-10-20T15:26:12.955" v="922" actId="1036"/>
          <ac:spMkLst>
            <pc:docMk/>
            <pc:sldMk cId="251055308" sldId="740"/>
            <ac:spMk id="27" creationId="{1FD29576-4959-D74B-9CCE-B73DCBF3AA03}"/>
          </ac:spMkLst>
        </pc:spChg>
        <pc:grpChg chg="del">
          <ac:chgData name="Carla Andrews" userId="4b3f3914-7c86-49fe-ba36-022395b9dcd6" providerId="ADAL" clId="{40C99BDD-75D0-4450-A186-37A6F96DA8DA}" dt="2022-10-20T12:29:01.493" v="491" actId="478"/>
          <ac:grpSpMkLst>
            <pc:docMk/>
            <pc:sldMk cId="251055308" sldId="740"/>
            <ac:grpSpMk id="2" creationId="{1C1646C3-4558-0900-FC05-EE8733B85E33}"/>
          </ac:grpSpMkLst>
        </pc:grpChg>
        <pc:grpChg chg="add del mod ord">
          <ac:chgData name="Carla Andrews" userId="4b3f3914-7c86-49fe-ba36-022395b9dcd6" providerId="ADAL" clId="{40C99BDD-75D0-4450-A186-37A6F96DA8DA}" dt="2022-10-20T15:33:51.980" v="985" actId="478"/>
          <ac:grpSpMkLst>
            <pc:docMk/>
            <pc:sldMk cId="251055308" sldId="740"/>
            <ac:grpSpMk id="7" creationId="{23A28576-55FE-0750-5ECF-D572DA28055D}"/>
          </ac:grpSpMkLst>
        </pc:grpChg>
        <pc:grpChg chg="mod">
          <ac:chgData name="Carla Andrews" userId="4b3f3914-7c86-49fe-ba36-022395b9dcd6" providerId="ADAL" clId="{40C99BDD-75D0-4450-A186-37A6F96DA8DA}" dt="2022-10-20T12:29:03.044" v="493"/>
          <ac:grpSpMkLst>
            <pc:docMk/>
            <pc:sldMk cId="251055308" sldId="740"/>
            <ac:grpSpMk id="9" creationId="{BEF7F0ED-40F7-4E4E-9BF2-11FE1176E5A9}"/>
          </ac:grpSpMkLst>
        </pc:grpChg>
        <pc:grpChg chg="add mod ord">
          <ac:chgData name="Carla Andrews" userId="4b3f3914-7c86-49fe-ba36-022395b9dcd6" providerId="ADAL" clId="{40C99BDD-75D0-4450-A186-37A6F96DA8DA}" dt="2022-10-20T15:33:53.686" v="987" actId="167"/>
          <ac:grpSpMkLst>
            <pc:docMk/>
            <pc:sldMk cId="251055308" sldId="740"/>
            <ac:grpSpMk id="13" creationId="{8EE05DAD-A443-A9B4-768A-CD2089906A7B}"/>
          </ac:grpSpMkLst>
        </pc:grpChg>
        <pc:grpChg chg="mod">
          <ac:chgData name="Carla Andrews" userId="4b3f3914-7c86-49fe-ba36-022395b9dcd6" providerId="ADAL" clId="{40C99BDD-75D0-4450-A186-37A6F96DA8DA}" dt="2022-10-20T15:33:52.361" v="986"/>
          <ac:grpSpMkLst>
            <pc:docMk/>
            <pc:sldMk cId="251055308" sldId="740"/>
            <ac:grpSpMk id="15" creationId="{4EA6F901-80DC-7BE0-C6A4-91DE0831026D}"/>
          </ac:grpSpMkLst>
        </pc:grpChg>
        <pc:grpChg chg="mod">
          <ac:chgData name="Carla Andrews" userId="4b3f3914-7c86-49fe-ba36-022395b9dcd6" providerId="ADAL" clId="{40C99BDD-75D0-4450-A186-37A6F96DA8DA}" dt="2022-10-20T15:33:52.361" v="986"/>
          <ac:grpSpMkLst>
            <pc:docMk/>
            <pc:sldMk cId="251055308" sldId="740"/>
            <ac:grpSpMk id="17" creationId="{4189C7EA-4C90-04C3-FE97-F546C52A5E2C}"/>
          </ac:grpSpMkLst>
        </pc:grpChg>
        <pc:picChg chg="mod">
          <ac:chgData name="Carla Andrews" userId="4b3f3914-7c86-49fe-ba36-022395b9dcd6" providerId="ADAL" clId="{40C99BDD-75D0-4450-A186-37A6F96DA8DA}" dt="2022-10-20T12:29:03.044" v="493"/>
          <ac:picMkLst>
            <pc:docMk/>
            <pc:sldMk cId="251055308" sldId="740"/>
            <ac:picMk id="8" creationId="{E78BDE29-9F63-77DB-ED28-16FF72DD3F0F}"/>
          </ac:picMkLst>
        </pc:picChg>
        <pc:picChg chg="mod">
          <ac:chgData name="Carla Andrews" userId="4b3f3914-7c86-49fe-ba36-022395b9dcd6" providerId="ADAL" clId="{40C99BDD-75D0-4450-A186-37A6F96DA8DA}" dt="2022-10-20T12:29:03.044" v="493"/>
          <ac:picMkLst>
            <pc:docMk/>
            <pc:sldMk cId="251055308" sldId="740"/>
            <ac:picMk id="12" creationId="{8AE33A52-DB04-0F4B-CF21-00FDB040DE5B}"/>
          </ac:picMkLst>
        </pc:picChg>
        <pc:picChg chg="mod">
          <ac:chgData name="Carla Andrews" userId="4b3f3914-7c86-49fe-ba36-022395b9dcd6" providerId="ADAL" clId="{40C99BDD-75D0-4450-A186-37A6F96DA8DA}" dt="2022-10-20T15:33:52.361" v="986"/>
          <ac:picMkLst>
            <pc:docMk/>
            <pc:sldMk cId="251055308" sldId="740"/>
            <ac:picMk id="14" creationId="{564A47B8-E854-146F-8165-EB33D9ED3E75}"/>
          </ac:picMkLst>
        </pc:picChg>
        <pc:picChg chg="mod">
          <ac:chgData name="Carla Andrews" userId="4b3f3914-7c86-49fe-ba36-022395b9dcd6" providerId="ADAL" clId="{40C99BDD-75D0-4450-A186-37A6F96DA8DA}" dt="2022-10-20T15:33:52.361" v="986"/>
          <ac:picMkLst>
            <pc:docMk/>
            <pc:sldMk cId="251055308" sldId="740"/>
            <ac:picMk id="19" creationId="{ABEAC7AC-DDF4-9528-C085-D3D800E573C9}"/>
          </ac:picMkLst>
        </pc:picChg>
        <pc:picChg chg="del">
          <ac:chgData name="Carla Andrews" userId="4b3f3914-7c86-49fe-ba36-022395b9dcd6" providerId="ADAL" clId="{40C99BDD-75D0-4450-A186-37A6F96DA8DA}" dt="2022-10-20T12:29:02.810" v="492" actId="478"/>
          <ac:picMkLst>
            <pc:docMk/>
            <pc:sldMk cId="251055308" sldId="740"/>
            <ac:picMk id="20" creationId="{0C0B4402-58DF-E5FA-4BB4-31E1EA3C3AAD}"/>
          </ac:picMkLst>
        </pc:picChg>
        <pc:picChg chg="mod">
          <ac:chgData name="Carla Andrews" userId="4b3f3914-7c86-49fe-ba36-022395b9dcd6" providerId="ADAL" clId="{40C99BDD-75D0-4450-A186-37A6F96DA8DA}" dt="2022-10-20T15:33:52.361" v="986"/>
          <ac:picMkLst>
            <pc:docMk/>
            <pc:sldMk cId="251055308" sldId="740"/>
            <ac:picMk id="21" creationId="{12F5C268-8C33-43C1-7761-D248EA2B1287}"/>
          </ac:picMkLst>
        </pc:picChg>
        <pc:picChg chg="mod">
          <ac:chgData name="Carla Andrews" userId="4b3f3914-7c86-49fe-ba36-022395b9dcd6" providerId="ADAL" clId="{40C99BDD-75D0-4450-A186-37A6F96DA8DA}" dt="2022-10-20T15:33:52.361" v="986"/>
          <ac:picMkLst>
            <pc:docMk/>
            <pc:sldMk cId="251055308" sldId="740"/>
            <ac:picMk id="22" creationId="{7DE17947-E823-F96B-F249-C857E115A671}"/>
          </ac:picMkLst>
        </pc:picChg>
      </pc:sldChg>
      <pc:sldChg chg="addSp delSp modSp mod setBg">
        <pc:chgData name="Carla Andrews" userId="4b3f3914-7c86-49fe-ba36-022395b9dcd6" providerId="ADAL" clId="{40C99BDD-75D0-4450-A186-37A6F96DA8DA}" dt="2022-10-20T15:34:24.476" v="1007" actId="167"/>
        <pc:sldMkLst>
          <pc:docMk/>
          <pc:sldMk cId="3987925887" sldId="745"/>
        </pc:sldMkLst>
        <pc:spChg chg="mod">
          <ac:chgData name="Carla Andrews" userId="4b3f3914-7c86-49fe-ba36-022395b9dcd6" providerId="ADAL" clId="{40C99BDD-75D0-4450-A186-37A6F96DA8DA}" dt="2022-10-19T14:54:26.686" v="114"/>
          <ac:spMkLst>
            <pc:docMk/>
            <pc:sldMk cId="3987925887" sldId="745"/>
            <ac:spMk id="3" creationId="{A580C9E6-4C06-B05E-CF0D-F50429D7DC83}"/>
          </ac:spMkLst>
        </pc:spChg>
        <pc:spChg chg="mod">
          <ac:chgData name="Carla Andrews" userId="4b3f3914-7c86-49fe-ba36-022395b9dcd6" providerId="ADAL" clId="{40C99BDD-75D0-4450-A186-37A6F96DA8DA}" dt="2022-10-20T15:34:22.020" v="1006"/>
          <ac:spMkLst>
            <pc:docMk/>
            <pc:sldMk cId="3987925887" sldId="745"/>
            <ac:spMk id="9" creationId="{967178FD-6A56-AD07-96BF-B5F967934876}"/>
          </ac:spMkLst>
        </pc:spChg>
        <pc:spChg chg="mod">
          <ac:chgData name="Carla Andrews" userId="4b3f3914-7c86-49fe-ba36-022395b9dcd6" providerId="ADAL" clId="{40C99BDD-75D0-4450-A186-37A6F96DA8DA}" dt="2022-10-20T15:34:22.020" v="1006"/>
          <ac:spMkLst>
            <pc:docMk/>
            <pc:sldMk cId="3987925887" sldId="745"/>
            <ac:spMk id="11" creationId="{3AB75BF1-63CA-2A75-E6DC-2380EAE0655E}"/>
          </ac:spMkLst>
        </pc:spChg>
        <pc:spChg chg="mod">
          <ac:chgData name="Carla Andrews" userId="4b3f3914-7c86-49fe-ba36-022395b9dcd6" providerId="ADAL" clId="{40C99BDD-75D0-4450-A186-37A6F96DA8DA}" dt="2022-10-20T15:25:44.865" v="911" actId="1036"/>
          <ac:spMkLst>
            <pc:docMk/>
            <pc:sldMk cId="3987925887" sldId="745"/>
            <ac:spMk id="27" creationId="{1FD29576-4959-D74B-9CCE-B73DCBF3AA03}"/>
          </ac:spMkLst>
        </pc:spChg>
        <pc:grpChg chg="del">
          <ac:chgData name="Carla Andrews" userId="4b3f3914-7c86-49fe-ba36-022395b9dcd6" providerId="ADAL" clId="{40C99BDD-75D0-4450-A186-37A6F96DA8DA}" dt="2022-10-20T15:34:21.679" v="1005" actId="478"/>
          <ac:grpSpMkLst>
            <pc:docMk/>
            <pc:sldMk cId="3987925887" sldId="745"/>
            <ac:grpSpMk id="2" creationId="{188BC1A7-0A38-1A76-9CE7-D252C3549895}"/>
          </ac:grpSpMkLst>
        </pc:grpChg>
        <pc:grpChg chg="add mod ord">
          <ac:chgData name="Carla Andrews" userId="4b3f3914-7c86-49fe-ba36-022395b9dcd6" providerId="ADAL" clId="{40C99BDD-75D0-4450-A186-37A6F96DA8DA}" dt="2022-10-20T15:34:24.476" v="1007" actId="167"/>
          <ac:grpSpMkLst>
            <pc:docMk/>
            <pc:sldMk cId="3987925887" sldId="745"/>
            <ac:grpSpMk id="6" creationId="{08B3D3EB-BEF2-B75A-3B5D-494B232DD8DD}"/>
          </ac:grpSpMkLst>
        </pc:grpChg>
        <pc:grpChg chg="mod">
          <ac:chgData name="Carla Andrews" userId="4b3f3914-7c86-49fe-ba36-022395b9dcd6" providerId="ADAL" clId="{40C99BDD-75D0-4450-A186-37A6F96DA8DA}" dt="2022-10-20T15:34:22.020" v="1006"/>
          <ac:grpSpMkLst>
            <pc:docMk/>
            <pc:sldMk cId="3987925887" sldId="745"/>
            <ac:grpSpMk id="8" creationId="{EF7FA2CA-7EF2-5F94-9554-DF687647FF5D}"/>
          </ac:grpSpMkLst>
        </pc:grpChg>
        <pc:grpChg chg="mod">
          <ac:chgData name="Carla Andrews" userId="4b3f3914-7c86-49fe-ba36-022395b9dcd6" providerId="ADAL" clId="{40C99BDD-75D0-4450-A186-37A6F96DA8DA}" dt="2022-10-20T15:34:22.020" v="1006"/>
          <ac:grpSpMkLst>
            <pc:docMk/>
            <pc:sldMk cId="3987925887" sldId="745"/>
            <ac:grpSpMk id="10" creationId="{1B5EB326-94F8-C177-D911-90F67BDEDE58}"/>
          </ac:grpSpMkLst>
        </pc:grpChg>
        <pc:picChg chg="mod">
          <ac:chgData name="Carla Andrews" userId="4b3f3914-7c86-49fe-ba36-022395b9dcd6" providerId="ADAL" clId="{40C99BDD-75D0-4450-A186-37A6F96DA8DA}" dt="2022-10-20T15:34:22.020" v="1006"/>
          <ac:picMkLst>
            <pc:docMk/>
            <pc:sldMk cId="3987925887" sldId="745"/>
            <ac:picMk id="7" creationId="{1A1766A0-4A18-B3B5-C9E0-B0EC47D7895A}"/>
          </ac:picMkLst>
        </pc:picChg>
        <pc:picChg chg="mod">
          <ac:chgData name="Carla Andrews" userId="4b3f3914-7c86-49fe-ba36-022395b9dcd6" providerId="ADAL" clId="{40C99BDD-75D0-4450-A186-37A6F96DA8DA}" dt="2022-10-20T15:34:22.020" v="1006"/>
          <ac:picMkLst>
            <pc:docMk/>
            <pc:sldMk cId="3987925887" sldId="745"/>
            <ac:picMk id="12" creationId="{4317FDCB-96D6-E740-4C0F-7D735AF99C0B}"/>
          </ac:picMkLst>
        </pc:picChg>
        <pc:picChg chg="mod">
          <ac:chgData name="Carla Andrews" userId="4b3f3914-7c86-49fe-ba36-022395b9dcd6" providerId="ADAL" clId="{40C99BDD-75D0-4450-A186-37A6F96DA8DA}" dt="2022-10-20T15:34:22.020" v="1006"/>
          <ac:picMkLst>
            <pc:docMk/>
            <pc:sldMk cId="3987925887" sldId="745"/>
            <ac:picMk id="13" creationId="{802388AA-5421-2AE1-63CE-2FCC9BFD4429}"/>
          </ac:picMkLst>
        </pc:picChg>
        <pc:picChg chg="mod">
          <ac:chgData name="Carla Andrews" userId="4b3f3914-7c86-49fe-ba36-022395b9dcd6" providerId="ADAL" clId="{40C99BDD-75D0-4450-A186-37A6F96DA8DA}" dt="2022-10-20T15:34:22.020" v="1006"/>
          <ac:picMkLst>
            <pc:docMk/>
            <pc:sldMk cId="3987925887" sldId="745"/>
            <ac:picMk id="14" creationId="{F463F6E2-49C6-D6C7-DD27-2BEEDCEE815C}"/>
          </ac:picMkLst>
        </pc:picChg>
        <pc:picChg chg="del">
          <ac:chgData name="Carla Andrews" userId="4b3f3914-7c86-49fe-ba36-022395b9dcd6" providerId="ADAL" clId="{40C99BDD-75D0-4450-A186-37A6F96DA8DA}" dt="2022-10-20T15:34:19.449" v="1004" actId="478"/>
          <ac:picMkLst>
            <pc:docMk/>
            <pc:sldMk cId="3987925887" sldId="745"/>
            <ac:picMk id="20" creationId="{BC454364-C336-F6C5-3E93-D8B2B4C77AA6}"/>
          </ac:picMkLst>
        </pc:picChg>
      </pc:sldChg>
      <pc:sldChg chg="addSp delSp modSp mod setBg">
        <pc:chgData name="Carla Andrews" userId="4b3f3914-7c86-49fe-ba36-022395b9dcd6" providerId="ADAL" clId="{40C99BDD-75D0-4450-A186-37A6F96DA8DA}" dt="2022-10-20T15:34:00.883" v="993" actId="167"/>
        <pc:sldMkLst>
          <pc:docMk/>
          <pc:sldMk cId="3464701921" sldId="746"/>
        </pc:sldMkLst>
        <pc:spChg chg="mod">
          <ac:chgData name="Carla Andrews" userId="4b3f3914-7c86-49fe-ba36-022395b9dcd6" providerId="ADAL" clId="{40C99BDD-75D0-4450-A186-37A6F96DA8DA}" dt="2022-10-19T14:54:17.585" v="111"/>
          <ac:spMkLst>
            <pc:docMk/>
            <pc:sldMk cId="3464701921" sldId="746"/>
            <ac:spMk id="4" creationId="{22297B32-67CA-CA35-E0CB-6AD3285BEB51}"/>
          </ac:spMkLst>
        </pc:spChg>
        <pc:spChg chg="mod">
          <ac:chgData name="Carla Andrews" userId="4b3f3914-7c86-49fe-ba36-022395b9dcd6" providerId="ADAL" clId="{40C99BDD-75D0-4450-A186-37A6F96DA8DA}" dt="2022-10-20T15:33:56.030" v="988"/>
          <ac:spMkLst>
            <pc:docMk/>
            <pc:sldMk cId="3464701921" sldId="746"/>
            <ac:spMk id="10" creationId="{0906734F-268D-C1BE-08BE-683EA5F38831}"/>
          </ac:spMkLst>
        </pc:spChg>
        <pc:spChg chg="mod">
          <ac:chgData name="Carla Andrews" userId="4b3f3914-7c86-49fe-ba36-022395b9dcd6" providerId="ADAL" clId="{40C99BDD-75D0-4450-A186-37A6F96DA8DA}" dt="2022-10-20T15:33:56.030" v="988"/>
          <ac:spMkLst>
            <pc:docMk/>
            <pc:sldMk cId="3464701921" sldId="746"/>
            <ac:spMk id="12" creationId="{C0B4DC60-7C69-4CD2-DC83-F299D7234D74}"/>
          </ac:spMkLst>
        </pc:spChg>
        <pc:spChg chg="mod">
          <ac:chgData name="Carla Andrews" userId="4b3f3914-7c86-49fe-ba36-022395b9dcd6" providerId="ADAL" clId="{40C99BDD-75D0-4450-A186-37A6F96DA8DA}" dt="2022-10-20T15:33:59.475" v="992"/>
          <ac:spMkLst>
            <pc:docMk/>
            <pc:sldMk cId="3464701921" sldId="746"/>
            <ac:spMk id="19" creationId="{D5735D6D-08DD-D418-01F3-B3AC07AE959D}"/>
          </ac:spMkLst>
        </pc:spChg>
        <pc:spChg chg="mod">
          <ac:chgData name="Carla Andrews" userId="4b3f3914-7c86-49fe-ba36-022395b9dcd6" providerId="ADAL" clId="{40C99BDD-75D0-4450-A186-37A6F96DA8DA}" dt="2022-10-20T15:33:59.475" v="992"/>
          <ac:spMkLst>
            <pc:docMk/>
            <pc:sldMk cId="3464701921" sldId="746"/>
            <ac:spMk id="21" creationId="{42243E20-F7E9-19BF-BEA3-0ABE67A8E6F8}"/>
          </ac:spMkLst>
        </pc:spChg>
        <pc:spChg chg="mod">
          <ac:chgData name="Carla Andrews" userId="4b3f3914-7c86-49fe-ba36-022395b9dcd6" providerId="ADAL" clId="{40C99BDD-75D0-4450-A186-37A6F96DA8DA}" dt="2022-10-20T15:26:05.969" v="917" actId="1036"/>
          <ac:spMkLst>
            <pc:docMk/>
            <pc:sldMk cId="3464701921" sldId="746"/>
            <ac:spMk id="27" creationId="{1FD29576-4959-D74B-9CCE-B73DCBF3AA03}"/>
          </ac:spMkLst>
        </pc:spChg>
        <pc:grpChg chg="del">
          <ac:chgData name="Carla Andrews" userId="4b3f3914-7c86-49fe-ba36-022395b9dcd6" providerId="ADAL" clId="{40C99BDD-75D0-4450-A186-37A6F96DA8DA}" dt="2022-10-20T15:33:58.670" v="991" actId="478"/>
          <ac:grpSpMkLst>
            <pc:docMk/>
            <pc:sldMk cId="3464701921" sldId="746"/>
            <ac:grpSpMk id="3" creationId="{1E1009FB-6E3F-A850-6CE0-F33F0BAE0383}"/>
          </ac:grpSpMkLst>
        </pc:grpChg>
        <pc:grpChg chg="add del mod">
          <ac:chgData name="Carla Andrews" userId="4b3f3914-7c86-49fe-ba36-022395b9dcd6" providerId="ADAL" clId="{40C99BDD-75D0-4450-A186-37A6F96DA8DA}" dt="2022-10-20T15:33:56.694" v="989"/>
          <ac:grpSpMkLst>
            <pc:docMk/>
            <pc:sldMk cId="3464701921" sldId="746"/>
            <ac:grpSpMk id="7" creationId="{9FA2BA9D-F003-9D74-F047-6798956ABE07}"/>
          </ac:grpSpMkLst>
        </pc:grpChg>
        <pc:grpChg chg="mod">
          <ac:chgData name="Carla Andrews" userId="4b3f3914-7c86-49fe-ba36-022395b9dcd6" providerId="ADAL" clId="{40C99BDD-75D0-4450-A186-37A6F96DA8DA}" dt="2022-10-20T15:33:56.030" v="988"/>
          <ac:grpSpMkLst>
            <pc:docMk/>
            <pc:sldMk cId="3464701921" sldId="746"/>
            <ac:grpSpMk id="9" creationId="{DE522AB3-2479-153D-4ECB-6F2A0321A363}"/>
          </ac:grpSpMkLst>
        </pc:grpChg>
        <pc:grpChg chg="mod">
          <ac:chgData name="Carla Andrews" userId="4b3f3914-7c86-49fe-ba36-022395b9dcd6" providerId="ADAL" clId="{40C99BDD-75D0-4450-A186-37A6F96DA8DA}" dt="2022-10-20T15:33:56.030" v="988"/>
          <ac:grpSpMkLst>
            <pc:docMk/>
            <pc:sldMk cId="3464701921" sldId="746"/>
            <ac:grpSpMk id="11" creationId="{077E4482-67A9-87FE-2E75-D6F550CB7B5D}"/>
          </ac:grpSpMkLst>
        </pc:grpChg>
        <pc:grpChg chg="add mod ord">
          <ac:chgData name="Carla Andrews" userId="4b3f3914-7c86-49fe-ba36-022395b9dcd6" providerId="ADAL" clId="{40C99BDD-75D0-4450-A186-37A6F96DA8DA}" dt="2022-10-20T15:34:00.883" v="993" actId="167"/>
          <ac:grpSpMkLst>
            <pc:docMk/>
            <pc:sldMk cId="3464701921" sldId="746"/>
            <ac:grpSpMk id="16" creationId="{D34AF5E3-7A9D-5F01-07C2-5D8780C6020A}"/>
          </ac:grpSpMkLst>
        </pc:grpChg>
        <pc:grpChg chg="mod">
          <ac:chgData name="Carla Andrews" userId="4b3f3914-7c86-49fe-ba36-022395b9dcd6" providerId="ADAL" clId="{40C99BDD-75D0-4450-A186-37A6F96DA8DA}" dt="2022-10-20T15:33:59.475" v="992"/>
          <ac:grpSpMkLst>
            <pc:docMk/>
            <pc:sldMk cId="3464701921" sldId="746"/>
            <ac:grpSpMk id="18" creationId="{F26A2C90-79CF-50C8-A6C1-EE26BD1D0B00}"/>
          </ac:grpSpMkLst>
        </pc:grpChg>
        <pc:grpChg chg="mod">
          <ac:chgData name="Carla Andrews" userId="4b3f3914-7c86-49fe-ba36-022395b9dcd6" providerId="ADAL" clId="{40C99BDD-75D0-4450-A186-37A6F96DA8DA}" dt="2022-10-20T15:33:59.475" v="992"/>
          <ac:grpSpMkLst>
            <pc:docMk/>
            <pc:sldMk cId="3464701921" sldId="746"/>
            <ac:grpSpMk id="20" creationId="{510995E1-6FA4-8330-7833-3CF8699F52B7}"/>
          </ac:grpSpMkLst>
        </pc:grpChg>
        <pc:picChg chg="mod">
          <ac:chgData name="Carla Andrews" userId="4b3f3914-7c86-49fe-ba36-022395b9dcd6" providerId="ADAL" clId="{40C99BDD-75D0-4450-A186-37A6F96DA8DA}" dt="2022-10-20T15:33:56.030" v="988"/>
          <ac:picMkLst>
            <pc:docMk/>
            <pc:sldMk cId="3464701921" sldId="746"/>
            <ac:picMk id="8" creationId="{AD80FCAE-C164-2647-320A-1126D1521D16}"/>
          </ac:picMkLst>
        </pc:picChg>
        <pc:picChg chg="mod">
          <ac:chgData name="Carla Andrews" userId="4b3f3914-7c86-49fe-ba36-022395b9dcd6" providerId="ADAL" clId="{40C99BDD-75D0-4450-A186-37A6F96DA8DA}" dt="2022-10-20T15:33:56.030" v="988"/>
          <ac:picMkLst>
            <pc:docMk/>
            <pc:sldMk cId="3464701921" sldId="746"/>
            <ac:picMk id="13" creationId="{1832E7FE-72C7-3A54-4FAA-D870A1DF0F18}"/>
          </ac:picMkLst>
        </pc:picChg>
        <pc:picChg chg="mod">
          <ac:chgData name="Carla Andrews" userId="4b3f3914-7c86-49fe-ba36-022395b9dcd6" providerId="ADAL" clId="{40C99BDD-75D0-4450-A186-37A6F96DA8DA}" dt="2022-10-20T15:33:56.030" v="988"/>
          <ac:picMkLst>
            <pc:docMk/>
            <pc:sldMk cId="3464701921" sldId="746"/>
            <ac:picMk id="14" creationId="{A809CCDA-3632-D937-5E5B-10A77C52C5E4}"/>
          </ac:picMkLst>
        </pc:picChg>
        <pc:picChg chg="mod">
          <ac:chgData name="Carla Andrews" userId="4b3f3914-7c86-49fe-ba36-022395b9dcd6" providerId="ADAL" clId="{40C99BDD-75D0-4450-A186-37A6F96DA8DA}" dt="2022-10-20T15:33:56.030" v="988"/>
          <ac:picMkLst>
            <pc:docMk/>
            <pc:sldMk cId="3464701921" sldId="746"/>
            <ac:picMk id="15" creationId="{A7BC9387-2CA2-494A-AFCD-9330DEF4335D}"/>
          </ac:picMkLst>
        </pc:picChg>
        <pc:picChg chg="mod">
          <ac:chgData name="Carla Andrews" userId="4b3f3914-7c86-49fe-ba36-022395b9dcd6" providerId="ADAL" clId="{40C99BDD-75D0-4450-A186-37A6F96DA8DA}" dt="2022-10-20T15:33:59.475" v="992"/>
          <ac:picMkLst>
            <pc:docMk/>
            <pc:sldMk cId="3464701921" sldId="746"/>
            <ac:picMk id="17" creationId="{11B569F6-0E2B-CDD7-9621-098CFE76723F}"/>
          </ac:picMkLst>
        </pc:picChg>
        <pc:picChg chg="mod">
          <ac:chgData name="Carla Andrews" userId="4b3f3914-7c86-49fe-ba36-022395b9dcd6" providerId="ADAL" clId="{40C99BDD-75D0-4450-A186-37A6F96DA8DA}" dt="2022-10-20T15:33:59.475" v="992"/>
          <ac:picMkLst>
            <pc:docMk/>
            <pc:sldMk cId="3464701921" sldId="746"/>
            <ac:picMk id="22" creationId="{9246B762-152F-26A7-1C98-D3E07C962D0D}"/>
          </ac:picMkLst>
        </pc:picChg>
        <pc:picChg chg="mod">
          <ac:chgData name="Carla Andrews" userId="4b3f3914-7c86-49fe-ba36-022395b9dcd6" providerId="ADAL" clId="{40C99BDD-75D0-4450-A186-37A6F96DA8DA}" dt="2022-10-20T15:33:59.475" v="992"/>
          <ac:picMkLst>
            <pc:docMk/>
            <pc:sldMk cId="3464701921" sldId="746"/>
            <ac:picMk id="23" creationId="{93197525-8F77-EBF8-C313-CE9E12670CC6}"/>
          </ac:picMkLst>
        </pc:picChg>
        <pc:picChg chg="mod">
          <ac:chgData name="Carla Andrews" userId="4b3f3914-7c86-49fe-ba36-022395b9dcd6" providerId="ADAL" clId="{40C99BDD-75D0-4450-A186-37A6F96DA8DA}" dt="2022-10-20T15:33:59.475" v="992"/>
          <ac:picMkLst>
            <pc:docMk/>
            <pc:sldMk cId="3464701921" sldId="746"/>
            <ac:picMk id="24" creationId="{DDDD4662-AD18-A62A-7F83-F58E3FDB071B}"/>
          </ac:picMkLst>
        </pc:picChg>
        <pc:picChg chg="del">
          <ac:chgData name="Carla Andrews" userId="4b3f3914-7c86-49fe-ba36-022395b9dcd6" providerId="ADAL" clId="{40C99BDD-75D0-4450-A186-37A6F96DA8DA}" dt="2022-10-20T15:33:57.641" v="990" actId="478"/>
          <ac:picMkLst>
            <pc:docMk/>
            <pc:sldMk cId="3464701921" sldId="746"/>
            <ac:picMk id="29" creationId="{6BFDE185-7C2A-00B2-3B15-10873EE51C7E}"/>
          </ac:picMkLst>
        </pc:picChg>
      </pc:sldChg>
      <pc:sldChg chg="addSp delSp modSp mod setBg">
        <pc:chgData name="Carla Andrews" userId="4b3f3914-7c86-49fe-ba36-022395b9dcd6" providerId="ADAL" clId="{40C99BDD-75D0-4450-A186-37A6F96DA8DA}" dt="2022-10-20T15:34:07.275" v="997" actId="167"/>
        <pc:sldMkLst>
          <pc:docMk/>
          <pc:sldMk cId="1991412011" sldId="747"/>
        </pc:sldMkLst>
        <pc:spChg chg="mod">
          <ac:chgData name="Carla Andrews" userId="4b3f3914-7c86-49fe-ba36-022395b9dcd6" providerId="ADAL" clId="{40C99BDD-75D0-4450-A186-37A6F96DA8DA}" dt="2022-10-19T14:54:21.026" v="112"/>
          <ac:spMkLst>
            <pc:docMk/>
            <pc:sldMk cId="1991412011" sldId="747"/>
            <ac:spMk id="4" creationId="{4D97B0A7-9B90-61AE-C1F4-ECC7AB0ACC14}"/>
          </ac:spMkLst>
        </pc:spChg>
        <pc:spChg chg="add mod">
          <ac:chgData name="Carla Andrews" userId="4b3f3914-7c86-49fe-ba36-022395b9dcd6" providerId="ADAL" clId="{40C99BDD-75D0-4450-A186-37A6F96DA8DA}" dt="2022-10-20T15:25:57.866" v="914"/>
          <ac:spMkLst>
            <pc:docMk/>
            <pc:sldMk cId="1991412011" sldId="747"/>
            <ac:spMk id="7" creationId="{D1F484FB-8E3F-F26D-C6FC-6117696B2A96}"/>
          </ac:spMkLst>
        </pc:spChg>
        <pc:spChg chg="mod">
          <ac:chgData name="Carla Andrews" userId="4b3f3914-7c86-49fe-ba36-022395b9dcd6" providerId="ADAL" clId="{40C99BDD-75D0-4450-A186-37A6F96DA8DA}" dt="2022-10-20T15:34:05.399" v="996"/>
          <ac:spMkLst>
            <pc:docMk/>
            <pc:sldMk cId="1991412011" sldId="747"/>
            <ac:spMk id="11" creationId="{7A0BECFB-62EA-E7E1-2EC9-8BAC57D39127}"/>
          </ac:spMkLst>
        </pc:spChg>
        <pc:spChg chg="mod">
          <ac:chgData name="Carla Andrews" userId="4b3f3914-7c86-49fe-ba36-022395b9dcd6" providerId="ADAL" clId="{40C99BDD-75D0-4450-A186-37A6F96DA8DA}" dt="2022-10-20T15:34:05.399" v="996"/>
          <ac:spMkLst>
            <pc:docMk/>
            <pc:sldMk cId="1991412011" sldId="747"/>
            <ac:spMk id="13" creationId="{E04A421A-6B69-E9B2-AAD0-3D1CBC3A2947}"/>
          </ac:spMkLst>
        </pc:spChg>
        <pc:spChg chg="del mod">
          <ac:chgData name="Carla Andrews" userId="4b3f3914-7c86-49fe-ba36-022395b9dcd6" providerId="ADAL" clId="{40C99BDD-75D0-4450-A186-37A6F96DA8DA}" dt="2022-10-20T15:25:57.510" v="913" actId="478"/>
          <ac:spMkLst>
            <pc:docMk/>
            <pc:sldMk cId="1991412011" sldId="747"/>
            <ac:spMk id="27" creationId="{1FD29576-4959-D74B-9CCE-B73DCBF3AA03}"/>
          </ac:spMkLst>
        </pc:spChg>
        <pc:grpChg chg="del">
          <ac:chgData name="Carla Andrews" userId="4b3f3914-7c86-49fe-ba36-022395b9dcd6" providerId="ADAL" clId="{40C99BDD-75D0-4450-A186-37A6F96DA8DA}" dt="2022-10-20T15:34:04.610" v="995" actId="478"/>
          <ac:grpSpMkLst>
            <pc:docMk/>
            <pc:sldMk cId="1991412011" sldId="747"/>
            <ac:grpSpMk id="2" creationId="{85A65FF7-44BA-8259-7BA2-D0EC9D48F94C}"/>
          </ac:grpSpMkLst>
        </pc:grpChg>
        <pc:grpChg chg="add mod ord">
          <ac:chgData name="Carla Andrews" userId="4b3f3914-7c86-49fe-ba36-022395b9dcd6" providerId="ADAL" clId="{40C99BDD-75D0-4450-A186-37A6F96DA8DA}" dt="2022-10-20T15:34:07.275" v="997" actId="167"/>
          <ac:grpSpMkLst>
            <pc:docMk/>
            <pc:sldMk cId="1991412011" sldId="747"/>
            <ac:grpSpMk id="8" creationId="{D71E11A2-E087-DC70-C12F-142A1BE336E9}"/>
          </ac:grpSpMkLst>
        </pc:grpChg>
        <pc:grpChg chg="mod">
          <ac:chgData name="Carla Andrews" userId="4b3f3914-7c86-49fe-ba36-022395b9dcd6" providerId="ADAL" clId="{40C99BDD-75D0-4450-A186-37A6F96DA8DA}" dt="2022-10-20T15:34:05.399" v="996"/>
          <ac:grpSpMkLst>
            <pc:docMk/>
            <pc:sldMk cId="1991412011" sldId="747"/>
            <ac:grpSpMk id="10" creationId="{03AA5CE1-828F-8EAC-3F21-7F742F02B3DA}"/>
          </ac:grpSpMkLst>
        </pc:grpChg>
        <pc:grpChg chg="mod">
          <ac:chgData name="Carla Andrews" userId="4b3f3914-7c86-49fe-ba36-022395b9dcd6" providerId="ADAL" clId="{40C99BDD-75D0-4450-A186-37A6F96DA8DA}" dt="2022-10-20T15:34:05.399" v="996"/>
          <ac:grpSpMkLst>
            <pc:docMk/>
            <pc:sldMk cId="1991412011" sldId="747"/>
            <ac:grpSpMk id="12" creationId="{8A1A72F0-92F0-8D1F-1A07-CB86E72C3992}"/>
          </ac:grpSpMkLst>
        </pc:grpChg>
        <pc:picChg chg="mod">
          <ac:chgData name="Carla Andrews" userId="4b3f3914-7c86-49fe-ba36-022395b9dcd6" providerId="ADAL" clId="{40C99BDD-75D0-4450-A186-37A6F96DA8DA}" dt="2022-10-20T15:19:29.701" v="823" actId="1076"/>
          <ac:picMkLst>
            <pc:docMk/>
            <pc:sldMk cId="1991412011" sldId="747"/>
            <ac:picMk id="3" creationId="{6D857926-CD57-158D-2607-D76C8AA04EC1}"/>
          </ac:picMkLst>
        </pc:picChg>
        <pc:picChg chg="mod">
          <ac:chgData name="Carla Andrews" userId="4b3f3914-7c86-49fe-ba36-022395b9dcd6" providerId="ADAL" clId="{40C99BDD-75D0-4450-A186-37A6F96DA8DA}" dt="2022-10-20T15:34:05.399" v="996"/>
          <ac:picMkLst>
            <pc:docMk/>
            <pc:sldMk cId="1991412011" sldId="747"/>
            <ac:picMk id="9" creationId="{1F884426-7F9E-BA69-A71D-BE341FFDE80A}"/>
          </ac:picMkLst>
        </pc:picChg>
        <pc:picChg chg="mod">
          <ac:chgData name="Carla Andrews" userId="4b3f3914-7c86-49fe-ba36-022395b9dcd6" providerId="ADAL" clId="{40C99BDD-75D0-4450-A186-37A6F96DA8DA}" dt="2022-10-20T15:34:05.399" v="996"/>
          <ac:picMkLst>
            <pc:docMk/>
            <pc:sldMk cId="1991412011" sldId="747"/>
            <ac:picMk id="14" creationId="{7A5B4E79-B778-04AE-BEAD-7CDD4405978F}"/>
          </ac:picMkLst>
        </pc:picChg>
        <pc:picChg chg="mod">
          <ac:chgData name="Carla Andrews" userId="4b3f3914-7c86-49fe-ba36-022395b9dcd6" providerId="ADAL" clId="{40C99BDD-75D0-4450-A186-37A6F96DA8DA}" dt="2022-10-20T15:34:05.399" v="996"/>
          <ac:picMkLst>
            <pc:docMk/>
            <pc:sldMk cId="1991412011" sldId="747"/>
            <ac:picMk id="15" creationId="{8CD856AC-F746-6DA8-EAE8-9ECDBA5E5FE6}"/>
          </ac:picMkLst>
        </pc:picChg>
        <pc:picChg chg="mod">
          <ac:chgData name="Carla Andrews" userId="4b3f3914-7c86-49fe-ba36-022395b9dcd6" providerId="ADAL" clId="{40C99BDD-75D0-4450-A186-37A6F96DA8DA}" dt="2022-10-20T15:34:05.399" v="996"/>
          <ac:picMkLst>
            <pc:docMk/>
            <pc:sldMk cId="1991412011" sldId="747"/>
            <ac:picMk id="16" creationId="{84281A1B-2DD6-4385-1255-7501A40576B3}"/>
          </ac:picMkLst>
        </pc:picChg>
        <pc:picChg chg="del">
          <ac:chgData name="Carla Andrews" userId="4b3f3914-7c86-49fe-ba36-022395b9dcd6" providerId="ADAL" clId="{40C99BDD-75D0-4450-A186-37A6F96DA8DA}" dt="2022-10-20T15:34:03.693" v="994" actId="478"/>
          <ac:picMkLst>
            <pc:docMk/>
            <pc:sldMk cId="1991412011" sldId="747"/>
            <ac:picMk id="29" creationId="{3285EA0F-D8EB-A92C-EF13-1BDB2B88AB65}"/>
          </ac:picMkLst>
        </pc:picChg>
      </pc:sldChg>
      <pc:sldChg chg="addSp delSp modSp mod setBg">
        <pc:chgData name="Carla Andrews" userId="4b3f3914-7c86-49fe-ba36-022395b9dcd6" providerId="ADAL" clId="{40C99BDD-75D0-4450-A186-37A6F96DA8DA}" dt="2022-10-20T15:34:17.385" v="1003" actId="167"/>
        <pc:sldMkLst>
          <pc:docMk/>
          <pc:sldMk cId="1566616110" sldId="748"/>
        </pc:sldMkLst>
        <pc:spChg chg="mod">
          <ac:chgData name="Carla Andrews" userId="4b3f3914-7c86-49fe-ba36-022395b9dcd6" providerId="ADAL" clId="{40C99BDD-75D0-4450-A186-37A6F96DA8DA}" dt="2022-10-19T14:54:24" v="113"/>
          <ac:spMkLst>
            <pc:docMk/>
            <pc:sldMk cId="1566616110" sldId="748"/>
            <ac:spMk id="4" creationId="{54C0BFD2-9EE5-C9A2-8AB5-1B61F18CED51}"/>
          </ac:spMkLst>
        </pc:spChg>
        <pc:spChg chg="mod">
          <ac:chgData name="Carla Andrews" userId="4b3f3914-7c86-49fe-ba36-022395b9dcd6" providerId="ADAL" clId="{40C99BDD-75D0-4450-A186-37A6F96DA8DA}" dt="2022-10-20T15:34:12.184" v="1000"/>
          <ac:spMkLst>
            <pc:docMk/>
            <pc:sldMk cId="1566616110" sldId="748"/>
            <ac:spMk id="10" creationId="{E7B87D9B-67C8-B0F2-74C0-41F433106674}"/>
          </ac:spMkLst>
        </pc:spChg>
        <pc:spChg chg="mod">
          <ac:chgData name="Carla Andrews" userId="4b3f3914-7c86-49fe-ba36-022395b9dcd6" providerId="ADAL" clId="{40C99BDD-75D0-4450-A186-37A6F96DA8DA}" dt="2022-10-20T15:34:12.184" v="1000"/>
          <ac:spMkLst>
            <pc:docMk/>
            <pc:sldMk cId="1566616110" sldId="748"/>
            <ac:spMk id="12" creationId="{BFEFEE07-09DD-B806-7F00-F640069C2BE6}"/>
          </ac:spMkLst>
        </pc:spChg>
        <pc:spChg chg="mod">
          <ac:chgData name="Carla Andrews" userId="4b3f3914-7c86-49fe-ba36-022395b9dcd6" providerId="ADAL" clId="{40C99BDD-75D0-4450-A186-37A6F96DA8DA}" dt="2022-10-20T15:34:16.120" v="1002"/>
          <ac:spMkLst>
            <pc:docMk/>
            <pc:sldMk cId="1566616110" sldId="748"/>
            <ac:spMk id="19" creationId="{732FE81A-8DD6-8C15-90B0-CBA5EB171D20}"/>
          </ac:spMkLst>
        </pc:spChg>
        <pc:spChg chg="mod">
          <ac:chgData name="Carla Andrews" userId="4b3f3914-7c86-49fe-ba36-022395b9dcd6" providerId="ADAL" clId="{40C99BDD-75D0-4450-A186-37A6F96DA8DA}" dt="2022-10-20T15:34:16.120" v="1002"/>
          <ac:spMkLst>
            <pc:docMk/>
            <pc:sldMk cId="1566616110" sldId="748"/>
            <ac:spMk id="21" creationId="{84458B52-C082-B497-CE29-8BA180CEA2CD}"/>
          </ac:spMkLst>
        </pc:spChg>
        <pc:spChg chg="mod">
          <ac:chgData name="Carla Andrews" userId="4b3f3914-7c86-49fe-ba36-022395b9dcd6" providerId="ADAL" clId="{40C99BDD-75D0-4450-A186-37A6F96DA8DA}" dt="2022-10-20T15:25:48.030" v="912" actId="1076"/>
          <ac:spMkLst>
            <pc:docMk/>
            <pc:sldMk cId="1566616110" sldId="748"/>
            <ac:spMk id="27" creationId="{1FD29576-4959-D74B-9CCE-B73DCBF3AA03}"/>
          </ac:spMkLst>
        </pc:spChg>
        <pc:grpChg chg="del">
          <ac:chgData name="Carla Andrews" userId="4b3f3914-7c86-49fe-ba36-022395b9dcd6" providerId="ADAL" clId="{40C99BDD-75D0-4450-A186-37A6F96DA8DA}" dt="2022-10-20T15:34:11.400" v="999" actId="478"/>
          <ac:grpSpMkLst>
            <pc:docMk/>
            <pc:sldMk cId="1566616110" sldId="748"/>
            <ac:grpSpMk id="3" creationId="{3CC1FE89-8961-B5CF-FEC8-F62F008417DE}"/>
          </ac:grpSpMkLst>
        </pc:grpChg>
        <pc:grpChg chg="add del mod">
          <ac:chgData name="Carla Andrews" userId="4b3f3914-7c86-49fe-ba36-022395b9dcd6" providerId="ADAL" clId="{40C99BDD-75D0-4450-A186-37A6F96DA8DA}" dt="2022-10-20T15:34:15.410" v="1001" actId="478"/>
          <ac:grpSpMkLst>
            <pc:docMk/>
            <pc:sldMk cId="1566616110" sldId="748"/>
            <ac:grpSpMk id="7" creationId="{0C8C9260-F1EE-FC30-7492-5B1117D42F8C}"/>
          </ac:grpSpMkLst>
        </pc:grpChg>
        <pc:grpChg chg="mod">
          <ac:chgData name="Carla Andrews" userId="4b3f3914-7c86-49fe-ba36-022395b9dcd6" providerId="ADAL" clId="{40C99BDD-75D0-4450-A186-37A6F96DA8DA}" dt="2022-10-20T15:34:12.184" v="1000"/>
          <ac:grpSpMkLst>
            <pc:docMk/>
            <pc:sldMk cId="1566616110" sldId="748"/>
            <ac:grpSpMk id="9" creationId="{503C6E38-0A74-7A70-55CD-B2FAEF8938F4}"/>
          </ac:grpSpMkLst>
        </pc:grpChg>
        <pc:grpChg chg="mod">
          <ac:chgData name="Carla Andrews" userId="4b3f3914-7c86-49fe-ba36-022395b9dcd6" providerId="ADAL" clId="{40C99BDD-75D0-4450-A186-37A6F96DA8DA}" dt="2022-10-20T15:34:12.184" v="1000"/>
          <ac:grpSpMkLst>
            <pc:docMk/>
            <pc:sldMk cId="1566616110" sldId="748"/>
            <ac:grpSpMk id="11" creationId="{17FAC2A1-BB45-E6BA-21E5-C9C9CE4388AE}"/>
          </ac:grpSpMkLst>
        </pc:grpChg>
        <pc:grpChg chg="add mod ord">
          <ac:chgData name="Carla Andrews" userId="4b3f3914-7c86-49fe-ba36-022395b9dcd6" providerId="ADAL" clId="{40C99BDD-75D0-4450-A186-37A6F96DA8DA}" dt="2022-10-20T15:34:17.385" v="1003" actId="167"/>
          <ac:grpSpMkLst>
            <pc:docMk/>
            <pc:sldMk cId="1566616110" sldId="748"/>
            <ac:grpSpMk id="16" creationId="{B1ADDD32-D0C1-7F52-825F-0B167B04FF5A}"/>
          </ac:grpSpMkLst>
        </pc:grpChg>
        <pc:grpChg chg="mod">
          <ac:chgData name="Carla Andrews" userId="4b3f3914-7c86-49fe-ba36-022395b9dcd6" providerId="ADAL" clId="{40C99BDD-75D0-4450-A186-37A6F96DA8DA}" dt="2022-10-20T15:34:16.120" v="1002"/>
          <ac:grpSpMkLst>
            <pc:docMk/>
            <pc:sldMk cId="1566616110" sldId="748"/>
            <ac:grpSpMk id="18" creationId="{0A812562-4224-EBF4-972B-054D89297813}"/>
          </ac:grpSpMkLst>
        </pc:grpChg>
        <pc:grpChg chg="mod">
          <ac:chgData name="Carla Andrews" userId="4b3f3914-7c86-49fe-ba36-022395b9dcd6" providerId="ADAL" clId="{40C99BDD-75D0-4450-A186-37A6F96DA8DA}" dt="2022-10-20T15:34:16.120" v="1002"/>
          <ac:grpSpMkLst>
            <pc:docMk/>
            <pc:sldMk cId="1566616110" sldId="748"/>
            <ac:grpSpMk id="20" creationId="{82B3F7CC-5063-9D38-17EF-3333E7BBC0BE}"/>
          </ac:grpSpMkLst>
        </pc:grpChg>
        <pc:picChg chg="mod">
          <ac:chgData name="Carla Andrews" userId="4b3f3914-7c86-49fe-ba36-022395b9dcd6" providerId="ADAL" clId="{40C99BDD-75D0-4450-A186-37A6F96DA8DA}" dt="2022-10-20T15:34:12.184" v="1000"/>
          <ac:picMkLst>
            <pc:docMk/>
            <pc:sldMk cId="1566616110" sldId="748"/>
            <ac:picMk id="8" creationId="{89E96F60-30F3-BA6F-043E-ED1CC2793EFD}"/>
          </ac:picMkLst>
        </pc:picChg>
        <pc:picChg chg="mod">
          <ac:chgData name="Carla Andrews" userId="4b3f3914-7c86-49fe-ba36-022395b9dcd6" providerId="ADAL" clId="{40C99BDD-75D0-4450-A186-37A6F96DA8DA}" dt="2022-10-20T15:34:12.184" v="1000"/>
          <ac:picMkLst>
            <pc:docMk/>
            <pc:sldMk cId="1566616110" sldId="748"/>
            <ac:picMk id="13" creationId="{33498DAA-938C-D4BE-1F6A-F32E5C8E1829}"/>
          </ac:picMkLst>
        </pc:picChg>
        <pc:picChg chg="mod">
          <ac:chgData name="Carla Andrews" userId="4b3f3914-7c86-49fe-ba36-022395b9dcd6" providerId="ADAL" clId="{40C99BDD-75D0-4450-A186-37A6F96DA8DA}" dt="2022-10-20T15:34:12.184" v="1000"/>
          <ac:picMkLst>
            <pc:docMk/>
            <pc:sldMk cId="1566616110" sldId="748"/>
            <ac:picMk id="14" creationId="{EA4FF5B7-5F1B-431F-7C66-502AD2E02806}"/>
          </ac:picMkLst>
        </pc:picChg>
        <pc:picChg chg="mod">
          <ac:chgData name="Carla Andrews" userId="4b3f3914-7c86-49fe-ba36-022395b9dcd6" providerId="ADAL" clId="{40C99BDD-75D0-4450-A186-37A6F96DA8DA}" dt="2022-10-20T15:34:12.184" v="1000"/>
          <ac:picMkLst>
            <pc:docMk/>
            <pc:sldMk cId="1566616110" sldId="748"/>
            <ac:picMk id="15" creationId="{D7858226-FB1E-F91E-5BFD-7B2DFE000B8E}"/>
          </ac:picMkLst>
        </pc:picChg>
        <pc:picChg chg="mod">
          <ac:chgData name="Carla Andrews" userId="4b3f3914-7c86-49fe-ba36-022395b9dcd6" providerId="ADAL" clId="{40C99BDD-75D0-4450-A186-37A6F96DA8DA}" dt="2022-10-20T15:34:16.120" v="1002"/>
          <ac:picMkLst>
            <pc:docMk/>
            <pc:sldMk cId="1566616110" sldId="748"/>
            <ac:picMk id="17" creationId="{38623C04-690D-86FE-CD47-FE72D86AA535}"/>
          </ac:picMkLst>
        </pc:picChg>
        <pc:picChg chg="mod">
          <ac:chgData name="Carla Andrews" userId="4b3f3914-7c86-49fe-ba36-022395b9dcd6" providerId="ADAL" clId="{40C99BDD-75D0-4450-A186-37A6F96DA8DA}" dt="2022-10-20T15:34:16.120" v="1002"/>
          <ac:picMkLst>
            <pc:docMk/>
            <pc:sldMk cId="1566616110" sldId="748"/>
            <ac:picMk id="22" creationId="{AAF3C522-6582-A993-5782-0E5CFDFA0B8E}"/>
          </ac:picMkLst>
        </pc:picChg>
        <pc:picChg chg="mod">
          <ac:chgData name="Carla Andrews" userId="4b3f3914-7c86-49fe-ba36-022395b9dcd6" providerId="ADAL" clId="{40C99BDD-75D0-4450-A186-37A6F96DA8DA}" dt="2022-10-20T15:34:16.120" v="1002"/>
          <ac:picMkLst>
            <pc:docMk/>
            <pc:sldMk cId="1566616110" sldId="748"/>
            <ac:picMk id="23" creationId="{C8145EBA-8C92-13DF-2BED-3004DB5EE080}"/>
          </ac:picMkLst>
        </pc:picChg>
        <pc:picChg chg="mod">
          <ac:chgData name="Carla Andrews" userId="4b3f3914-7c86-49fe-ba36-022395b9dcd6" providerId="ADAL" clId="{40C99BDD-75D0-4450-A186-37A6F96DA8DA}" dt="2022-10-20T15:34:16.120" v="1002"/>
          <ac:picMkLst>
            <pc:docMk/>
            <pc:sldMk cId="1566616110" sldId="748"/>
            <ac:picMk id="24" creationId="{3279E9DA-4827-D585-D774-EEA2A5FBACB1}"/>
          </ac:picMkLst>
        </pc:picChg>
        <pc:picChg chg="del">
          <ac:chgData name="Carla Andrews" userId="4b3f3914-7c86-49fe-ba36-022395b9dcd6" providerId="ADAL" clId="{40C99BDD-75D0-4450-A186-37A6F96DA8DA}" dt="2022-10-20T15:34:09.940" v="998" actId="478"/>
          <ac:picMkLst>
            <pc:docMk/>
            <pc:sldMk cId="1566616110" sldId="748"/>
            <ac:picMk id="29" creationId="{7D505784-DB5E-E856-CBF5-FC01FC25AF7E}"/>
          </ac:picMkLst>
        </pc:picChg>
      </pc:sldChg>
      <pc:sldChg chg="modSp mod setBg">
        <pc:chgData name="Carla Andrews" userId="4b3f3914-7c86-49fe-ba36-022395b9dcd6" providerId="ADAL" clId="{40C99BDD-75D0-4450-A186-37A6F96DA8DA}" dt="2022-10-20T15:34:59.733" v="1029" actId="1035"/>
        <pc:sldMkLst>
          <pc:docMk/>
          <pc:sldMk cId="1716987011" sldId="753"/>
        </pc:sldMkLst>
        <pc:spChg chg="mod">
          <ac:chgData name="Carla Andrews" userId="4b3f3914-7c86-49fe-ba36-022395b9dcd6" providerId="ADAL" clId="{40C99BDD-75D0-4450-A186-37A6F96DA8DA}" dt="2022-10-20T15:34:59.733" v="1029" actId="1035"/>
          <ac:spMkLst>
            <pc:docMk/>
            <pc:sldMk cId="1716987011" sldId="753"/>
            <ac:spMk id="123" creationId="{53C4ACD3-FB7D-9883-4509-A86A00767A2E}"/>
          </ac:spMkLst>
        </pc:spChg>
      </pc:sldChg>
      <pc:sldChg chg="addSp delSp modSp mod setBg">
        <pc:chgData name="Carla Andrews" userId="4b3f3914-7c86-49fe-ba36-022395b9dcd6" providerId="ADAL" clId="{40C99BDD-75D0-4450-A186-37A6F96DA8DA}" dt="2022-10-20T15:34:52.850" v="1025" actId="1035"/>
        <pc:sldMkLst>
          <pc:docMk/>
          <pc:sldMk cId="3871422341" sldId="797"/>
        </pc:sldMkLst>
        <pc:spChg chg="mod">
          <ac:chgData name="Carla Andrews" userId="4b3f3914-7c86-49fe-ba36-022395b9dcd6" providerId="ADAL" clId="{40C99BDD-75D0-4450-A186-37A6F96DA8DA}" dt="2022-10-19T14:51:17.184" v="23"/>
          <ac:spMkLst>
            <pc:docMk/>
            <pc:sldMk cId="3871422341" sldId="797"/>
            <ac:spMk id="4" creationId="{10E67D40-3F4D-ED94-D95D-E519CF30A315}"/>
          </ac:spMkLst>
        </pc:spChg>
        <pc:spChg chg="mod">
          <ac:chgData name="Carla Andrews" userId="4b3f3914-7c86-49fe-ba36-022395b9dcd6" providerId="ADAL" clId="{40C99BDD-75D0-4450-A186-37A6F96DA8DA}" dt="2022-10-20T15:33:38.980" v="977"/>
          <ac:spMkLst>
            <pc:docMk/>
            <pc:sldMk cId="3871422341" sldId="797"/>
            <ac:spMk id="11" creationId="{F550A056-5CD5-A00A-359E-B3AE5A38A2B7}"/>
          </ac:spMkLst>
        </pc:spChg>
        <pc:spChg chg="mod">
          <ac:chgData name="Carla Andrews" userId="4b3f3914-7c86-49fe-ba36-022395b9dcd6" providerId="ADAL" clId="{40C99BDD-75D0-4450-A186-37A6F96DA8DA}" dt="2022-10-20T15:33:38.980" v="977"/>
          <ac:spMkLst>
            <pc:docMk/>
            <pc:sldMk cId="3871422341" sldId="797"/>
            <ac:spMk id="13" creationId="{351E93D8-EA7A-BD37-552C-489BB0A1A566}"/>
          </ac:spMkLst>
        </pc:spChg>
        <pc:spChg chg="mod">
          <ac:chgData name="Carla Andrews" userId="4b3f3914-7c86-49fe-ba36-022395b9dcd6" providerId="ADAL" clId="{40C99BDD-75D0-4450-A186-37A6F96DA8DA}" dt="2022-10-20T15:34:52.850" v="1025" actId="1035"/>
          <ac:spMkLst>
            <pc:docMk/>
            <pc:sldMk cId="3871422341" sldId="797"/>
            <ac:spMk id="27" creationId="{1FD29576-4959-D74B-9CCE-B73DCBF3AA03}"/>
          </ac:spMkLst>
        </pc:spChg>
        <pc:grpChg chg="del">
          <ac:chgData name="Carla Andrews" userId="4b3f3914-7c86-49fe-ba36-022395b9dcd6" providerId="ADAL" clId="{40C99BDD-75D0-4450-A186-37A6F96DA8DA}" dt="2022-10-20T15:33:38.170" v="976" actId="478"/>
          <ac:grpSpMkLst>
            <pc:docMk/>
            <pc:sldMk cId="3871422341" sldId="797"/>
            <ac:grpSpMk id="2" creationId="{760D9C37-EB84-65A4-EF84-97AA6A6E1B7D}"/>
          </ac:grpSpMkLst>
        </pc:grpChg>
        <pc:grpChg chg="add mod ord">
          <ac:chgData name="Carla Andrews" userId="4b3f3914-7c86-49fe-ba36-022395b9dcd6" providerId="ADAL" clId="{40C99BDD-75D0-4450-A186-37A6F96DA8DA}" dt="2022-10-20T15:33:40.503" v="978" actId="167"/>
          <ac:grpSpMkLst>
            <pc:docMk/>
            <pc:sldMk cId="3871422341" sldId="797"/>
            <ac:grpSpMk id="8" creationId="{212E5EF4-C03C-AE4C-BEDD-170C1FE04EA6}"/>
          </ac:grpSpMkLst>
        </pc:grpChg>
        <pc:grpChg chg="mod">
          <ac:chgData name="Carla Andrews" userId="4b3f3914-7c86-49fe-ba36-022395b9dcd6" providerId="ADAL" clId="{40C99BDD-75D0-4450-A186-37A6F96DA8DA}" dt="2022-10-20T15:33:38.980" v="977"/>
          <ac:grpSpMkLst>
            <pc:docMk/>
            <pc:sldMk cId="3871422341" sldId="797"/>
            <ac:grpSpMk id="10" creationId="{D402C792-CF4C-AB7C-D28A-85F544BF5C02}"/>
          </ac:grpSpMkLst>
        </pc:grpChg>
        <pc:grpChg chg="mod">
          <ac:chgData name="Carla Andrews" userId="4b3f3914-7c86-49fe-ba36-022395b9dcd6" providerId="ADAL" clId="{40C99BDD-75D0-4450-A186-37A6F96DA8DA}" dt="2022-10-20T15:33:38.980" v="977"/>
          <ac:grpSpMkLst>
            <pc:docMk/>
            <pc:sldMk cId="3871422341" sldId="797"/>
            <ac:grpSpMk id="12" creationId="{70758B3D-C763-9CBC-5202-BE36586959C4}"/>
          </ac:grpSpMkLst>
        </pc:grpChg>
        <pc:picChg chg="mod">
          <ac:chgData name="Carla Andrews" userId="4b3f3914-7c86-49fe-ba36-022395b9dcd6" providerId="ADAL" clId="{40C99BDD-75D0-4450-A186-37A6F96DA8DA}" dt="2022-10-20T15:33:38.980" v="977"/>
          <ac:picMkLst>
            <pc:docMk/>
            <pc:sldMk cId="3871422341" sldId="797"/>
            <ac:picMk id="9" creationId="{6CD49E21-0641-AF70-7B21-4E4A62472DBA}"/>
          </ac:picMkLst>
        </pc:picChg>
        <pc:picChg chg="mod">
          <ac:chgData name="Carla Andrews" userId="4b3f3914-7c86-49fe-ba36-022395b9dcd6" providerId="ADAL" clId="{40C99BDD-75D0-4450-A186-37A6F96DA8DA}" dt="2022-10-20T15:33:38.980" v="977"/>
          <ac:picMkLst>
            <pc:docMk/>
            <pc:sldMk cId="3871422341" sldId="797"/>
            <ac:picMk id="14" creationId="{E5CA38E5-F603-449B-5062-8054195E162A}"/>
          </ac:picMkLst>
        </pc:picChg>
        <pc:picChg chg="mod">
          <ac:chgData name="Carla Andrews" userId="4b3f3914-7c86-49fe-ba36-022395b9dcd6" providerId="ADAL" clId="{40C99BDD-75D0-4450-A186-37A6F96DA8DA}" dt="2022-10-20T15:33:38.980" v="977"/>
          <ac:picMkLst>
            <pc:docMk/>
            <pc:sldMk cId="3871422341" sldId="797"/>
            <ac:picMk id="15" creationId="{17D30624-ECA8-7B4D-8861-ABFB4AE459CD}"/>
          </ac:picMkLst>
        </pc:picChg>
        <pc:picChg chg="mod">
          <ac:chgData name="Carla Andrews" userId="4b3f3914-7c86-49fe-ba36-022395b9dcd6" providerId="ADAL" clId="{40C99BDD-75D0-4450-A186-37A6F96DA8DA}" dt="2022-10-20T15:33:38.980" v="977"/>
          <ac:picMkLst>
            <pc:docMk/>
            <pc:sldMk cId="3871422341" sldId="797"/>
            <ac:picMk id="16" creationId="{13D7A3B4-E8B8-BFBF-4F82-D1A6581266E4}"/>
          </ac:picMkLst>
        </pc:picChg>
        <pc:picChg chg="del">
          <ac:chgData name="Carla Andrews" userId="4b3f3914-7c86-49fe-ba36-022395b9dcd6" providerId="ADAL" clId="{40C99BDD-75D0-4450-A186-37A6F96DA8DA}" dt="2022-10-20T15:33:36.545" v="975" actId="478"/>
          <ac:picMkLst>
            <pc:docMk/>
            <pc:sldMk cId="3871422341" sldId="797"/>
            <ac:picMk id="24" creationId="{3E58177E-F1FD-739E-1132-47DA26384FFA}"/>
          </ac:picMkLst>
        </pc:picChg>
      </pc:sldChg>
      <pc:sldChg chg="addSp delSp modSp mod setBg">
        <pc:chgData name="Carla Andrews" userId="4b3f3914-7c86-49fe-ba36-022395b9dcd6" providerId="ADAL" clId="{40C99BDD-75D0-4450-A186-37A6F96DA8DA}" dt="2022-10-20T15:34:38.400" v="1015" actId="167"/>
        <pc:sldMkLst>
          <pc:docMk/>
          <pc:sldMk cId="4111578251" sldId="798"/>
        </pc:sldMkLst>
        <pc:spChg chg="mod">
          <ac:chgData name="Carla Andrews" userId="4b3f3914-7c86-49fe-ba36-022395b9dcd6" providerId="ADAL" clId="{40C99BDD-75D0-4450-A186-37A6F96DA8DA}" dt="2022-10-20T09:49:55.547" v="399" actId="1076"/>
          <ac:spMkLst>
            <pc:docMk/>
            <pc:sldMk cId="4111578251" sldId="798"/>
            <ac:spMk id="2" creationId="{DF6B8A85-8C3D-D38F-417E-BE4A57B8E831}"/>
          </ac:spMkLst>
        </pc:spChg>
        <pc:spChg chg="mod">
          <ac:chgData name="Carla Andrews" userId="4b3f3914-7c86-49fe-ba36-022395b9dcd6" providerId="ADAL" clId="{40C99BDD-75D0-4450-A186-37A6F96DA8DA}" dt="2022-10-20T15:21:41.370" v="881" actId="1037"/>
          <ac:spMkLst>
            <pc:docMk/>
            <pc:sldMk cId="4111578251" sldId="798"/>
            <ac:spMk id="5" creationId="{E32FDB0A-D5F5-379C-7942-175FE6D61F52}"/>
          </ac:spMkLst>
        </pc:spChg>
        <pc:spChg chg="mod">
          <ac:chgData name="Carla Andrews" userId="4b3f3914-7c86-49fe-ba36-022395b9dcd6" providerId="ADAL" clId="{40C99BDD-75D0-4450-A186-37A6F96DA8DA}" dt="2022-10-19T14:54:46.415" v="123"/>
          <ac:spMkLst>
            <pc:docMk/>
            <pc:sldMk cId="4111578251" sldId="798"/>
            <ac:spMk id="7" creationId="{50E3CB26-3203-C17E-8B52-20187EEC47D1}"/>
          </ac:spMkLst>
        </pc:spChg>
        <pc:spChg chg="mod">
          <ac:chgData name="Carla Andrews" userId="4b3f3914-7c86-49fe-ba36-022395b9dcd6" providerId="ADAL" clId="{40C99BDD-75D0-4450-A186-37A6F96DA8DA}" dt="2022-10-19T14:54:46.415" v="123"/>
          <ac:spMkLst>
            <pc:docMk/>
            <pc:sldMk cId="4111578251" sldId="798"/>
            <ac:spMk id="8" creationId="{7266B936-D1CD-7CAD-0D5D-1483C8CD0019}"/>
          </ac:spMkLst>
        </pc:spChg>
        <pc:spChg chg="add mod ord">
          <ac:chgData name="Carla Andrews" userId="4b3f3914-7c86-49fe-ba36-022395b9dcd6" providerId="ADAL" clId="{40C99BDD-75D0-4450-A186-37A6F96DA8DA}" dt="2022-10-20T09:50:23.749" v="402" actId="14100"/>
          <ac:spMkLst>
            <pc:docMk/>
            <pc:sldMk cId="4111578251" sldId="798"/>
            <ac:spMk id="10" creationId="{E66E5293-8689-9ACC-AECB-A4E701840120}"/>
          </ac:spMkLst>
        </pc:spChg>
        <pc:spChg chg="add mod ord">
          <ac:chgData name="Carla Andrews" userId="4b3f3914-7c86-49fe-ba36-022395b9dcd6" providerId="ADAL" clId="{40C99BDD-75D0-4450-A186-37A6F96DA8DA}" dt="2022-10-20T09:50:23.749" v="402" actId="14100"/>
          <ac:spMkLst>
            <pc:docMk/>
            <pc:sldMk cId="4111578251" sldId="798"/>
            <ac:spMk id="11" creationId="{C8FA1B56-8824-5C57-22C2-A91F7C8310CB}"/>
          </ac:spMkLst>
        </pc:spChg>
        <pc:spChg chg="add del mod">
          <ac:chgData name="Carla Andrews" userId="4b3f3914-7c86-49fe-ba36-022395b9dcd6" providerId="ADAL" clId="{40C99BDD-75D0-4450-A186-37A6F96DA8DA}" dt="2022-10-20T09:48:48.385" v="385"/>
          <ac:spMkLst>
            <pc:docMk/>
            <pc:sldMk cId="4111578251" sldId="798"/>
            <ac:spMk id="12" creationId="{45D945EC-9159-E359-DA66-7CBA09C27C0D}"/>
          </ac:spMkLst>
        </pc:spChg>
        <pc:spChg chg="add del mod">
          <ac:chgData name="Carla Andrews" userId="4b3f3914-7c86-49fe-ba36-022395b9dcd6" providerId="ADAL" clId="{40C99BDD-75D0-4450-A186-37A6F96DA8DA}" dt="2022-10-20T09:48:48.385" v="385"/>
          <ac:spMkLst>
            <pc:docMk/>
            <pc:sldMk cId="4111578251" sldId="798"/>
            <ac:spMk id="13" creationId="{8A9BAF1C-E558-9EEC-3954-D40D3AAD1830}"/>
          </ac:spMkLst>
        </pc:spChg>
        <pc:spChg chg="add del mod">
          <ac:chgData name="Carla Andrews" userId="4b3f3914-7c86-49fe-ba36-022395b9dcd6" providerId="ADAL" clId="{40C99BDD-75D0-4450-A186-37A6F96DA8DA}" dt="2022-10-20T09:49:10.395" v="390" actId="478"/>
          <ac:spMkLst>
            <pc:docMk/>
            <pc:sldMk cId="4111578251" sldId="798"/>
            <ac:spMk id="14" creationId="{97FF2E50-F027-1BFA-92C4-B15964A05092}"/>
          </ac:spMkLst>
        </pc:spChg>
        <pc:spChg chg="mod">
          <ac:chgData name="Carla Andrews" userId="4b3f3914-7c86-49fe-ba36-022395b9dcd6" providerId="ADAL" clId="{40C99BDD-75D0-4450-A186-37A6F96DA8DA}" dt="2022-10-20T15:34:36.842" v="1014"/>
          <ac:spMkLst>
            <pc:docMk/>
            <pc:sldMk cId="4111578251" sldId="798"/>
            <ac:spMk id="18" creationId="{523042F5-C868-E986-68DF-BCAAAB634065}"/>
          </ac:spMkLst>
        </pc:spChg>
        <pc:spChg chg="mod">
          <ac:chgData name="Carla Andrews" userId="4b3f3914-7c86-49fe-ba36-022395b9dcd6" providerId="ADAL" clId="{40C99BDD-75D0-4450-A186-37A6F96DA8DA}" dt="2022-10-20T15:34:36.842" v="1014"/>
          <ac:spMkLst>
            <pc:docMk/>
            <pc:sldMk cId="4111578251" sldId="798"/>
            <ac:spMk id="20" creationId="{BC8902C2-815B-7A68-BF48-9875439DA67A}"/>
          </ac:spMkLst>
        </pc:spChg>
        <pc:grpChg chg="add del mod ord">
          <ac:chgData name="Carla Andrews" userId="4b3f3914-7c86-49fe-ba36-022395b9dcd6" providerId="ADAL" clId="{40C99BDD-75D0-4450-A186-37A6F96DA8DA}" dt="2022-10-20T15:34:36.500" v="1013" actId="478"/>
          <ac:grpSpMkLst>
            <pc:docMk/>
            <pc:sldMk cId="4111578251" sldId="798"/>
            <ac:grpSpMk id="6" creationId="{0D1A80A9-E2E2-491C-3B8C-6E7E44EC552C}"/>
          </ac:grpSpMkLst>
        </pc:grpChg>
        <pc:grpChg chg="add mod ord">
          <ac:chgData name="Carla Andrews" userId="4b3f3914-7c86-49fe-ba36-022395b9dcd6" providerId="ADAL" clId="{40C99BDD-75D0-4450-A186-37A6F96DA8DA}" dt="2022-10-20T15:34:38.400" v="1015" actId="167"/>
          <ac:grpSpMkLst>
            <pc:docMk/>
            <pc:sldMk cId="4111578251" sldId="798"/>
            <ac:grpSpMk id="15" creationId="{87E649CF-5668-7E10-5170-BD7E009C607A}"/>
          </ac:grpSpMkLst>
        </pc:grpChg>
        <pc:grpChg chg="mod">
          <ac:chgData name="Carla Andrews" userId="4b3f3914-7c86-49fe-ba36-022395b9dcd6" providerId="ADAL" clId="{40C99BDD-75D0-4450-A186-37A6F96DA8DA}" dt="2022-10-20T15:34:36.842" v="1014"/>
          <ac:grpSpMkLst>
            <pc:docMk/>
            <pc:sldMk cId="4111578251" sldId="798"/>
            <ac:grpSpMk id="17" creationId="{A9136583-04AD-CC0F-C886-3BCC8F55C873}"/>
          </ac:grpSpMkLst>
        </pc:grpChg>
        <pc:grpChg chg="mod">
          <ac:chgData name="Carla Andrews" userId="4b3f3914-7c86-49fe-ba36-022395b9dcd6" providerId="ADAL" clId="{40C99BDD-75D0-4450-A186-37A6F96DA8DA}" dt="2022-10-20T15:34:36.842" v="1014"/>
          <ac:grpSpMkLst>
            <pc:docMk/>
            <pc:sldMk cId="4111578251" sldId="798"/>
            <ac:grpSpMk id="19" creationId="{DFDEE319-1C40-FFCF-E719-DBAEDA07FC53}"/>
          </ac:grpSpMkLst>
        </pc:grpChg>
        <pc:picChg chg="add del mod ord">
          <ac:chgData name="Carla Andrews" userId="4b3f3914-7c86-49fe-ba36-022395b9dcd6" providerId="ADAL" clId="{40C99BDD-75D0-4450-A186-37A6F96DA8DA}" dt="2022-10-20T15:34:34.770" v="1012" actId="478"/>
          <ac:picMkLst>
            <pc:docMk/>
            <pc:sldMk cId="4111578251" sldId="798"/>
            <ac:picMk id="3" creationId="{EF3BC2CE-C03A-27DF-4BA8-ABB372964D73}"/>
          </ac:picMkLst>
        </pc:picChg>
        <pc:picChg chg="mod modCrop">
          <ac:chgData name="Carla Andrews" userId="4b3f3914-7c86-49fe-ba36-022395b9dcd6" providerId="ADAL" clId="{40C99BDD-75D0-4450-A186-37A6F96DA8DA}" dt="2022-10-20T15:21:04.089" v="870" actId="14100"/>
          <ac:picMkLst>
            <pc:docMk/>
            <pc:sldMk cId="4111578251" sldId="798"/>
            <ac:picMk id="4" creationId="{07CBD9C9-1813-BD56-6D4D-414B3DF6E103}"/>
          </ac:picMkLst>
        </pc:picChg>
        <pc:picChg chg="mod">
          <ac:chgData name="Carla Andrews" userId="4b3f3914-7c86-49fe-ba36-022395b9dcd6" providerId="ADAL" clId="{40C99BDD-75D0-4450-A186-37A6F96DA8DA}" dt="2022-10-19T14:54:46.415" v="123"/>
          <ac:picMkLst>
            <pc:docMk/>
            <pc:sldMk cId="4111578251" sldId="798"/>
            <ac:picMk id="9" creationId="{D3C34A46-64FA-D196-4852-C6BDB9B8BE4C}"/>
          </ac:picMkLst>
        </pc:picChg>
        <pc:picChg chg="mod">
          <ac:chgData name="Carla Andrews" userId="4b3f3914-7c86-49fe-ba36-022395b9dcd6" providerId="ADAL" clId="{40C99BDD-75D0-4450-A186-37A6F96DA8DA}" dt="2022-10-20T15:34:36.842" v="1014"/>
          <ac:picMkLst>
            <pc:docMk/>
            <pc:sldMk cId="4111578251" sldId="798"/>
            <ac:picMk id="16" creationId="{BC928885-7FB3-C31C-A73E-B3A3C53588E4}"/>
          </ac:picMkLst>
        </pc:picChg>
        <pc:picChg chg="mod">
          <ac:chgData name="Carla Andrews" userId="4b3f3914-7c86-49fe-ba36-022395b9dcd6" providerId="ADAL" clId="{40C99BDD-75D0-4450-A186-37A6F96DA8DA}" dt="2022-10-20T15:34:36.842" v="1014"/>
          <ac:picMkLst>
            <pc:docMk/>
            <pc:sldMk cId="4111578251" sldId="798"/>
            <ac:picMk id="21" creationId="{1C736003-7846-1931-23DD-8F34ED3D50B5}"/>
          </ac:picMkLst>
        </pc:picChg>
        <pc:picChg chg="mod">
          <ac:chgData name="Carla Andrews" userId="4b3f3914-7c86-49fe-ba36-022395b9dcd6" providerId="ADAL" clId="{40C99BDD-75D0-4450-A186-37A6F96DA8DA}" dt="2022-10-20T15:34:36.842" v="1014"/>
          <ac:picMkLst>
            <pc:docMk/>
            <pc:sldMk cId="4111578251" sldId="798"/>
            <ac:picMk id="22" creationId="{17E5E22B-2DA0-6AAE-6C9A-E08A5914B99A}"/>
          </ac:picMkLst>
        </pc:picChg>
        <pc:picChg chg="mod">
          <ac:chgData name="Carla Andrews" userId="4b3f3914-7c86-49fe-ba36-022395b9dcd6" providerId="ADAL" clId="{40C99BDD-75D0-4450-A186-37A6F96DA8DA}" dt="2022-10-20T15:34:36.842" v="1014"/>
          <ac:picMkLst>
            <pc:docMk/>
            <pc:sldMk cId="4111578251" sldId="798"/>
            <ac:picMk id="23" creationId="{1BB18B11-B5C8-DA08-CDD1-64F23A294886}"/>
          </ac:picMkLst>
        </pc:picChg>
      </pc:sldChg>
      <pc:sldChg chg="addSp delSp modSp add mod setBg">
        <pc:chgData name="Carla Andrews" userId="4b3f3914-7c86-49fe-ba36-022395b9dcd6" providerId="ADAL" clId="{40C99BDD-75D0-4450-A186-37A6F96DA8DA}" dt="2022-10-20T15:32:45.273" v="948" actId="167"/>
        <pc:sldMkLst>
          <pc:docMk/>
          <pc:sldMk cId="2052971599" sldId="799"/>
        </pc:sldMkLst>
        <pc:spChg chg="add mod ord">
          <ac:chgData name="Carla Andrews" userId="4b3f3914-7c86-49fe-ba36-022395b9dcd6" providerId="ADAL" clId="{40C99BDD-75D0-4450-A186-37A6F96DA8DA}" dt="2022-10-20T09:32:23.846" v="289" actId="167"/>
          <ac:spMkLst>
            <pc:docMk/>
            <pc:sldMk cId="2052971599" sldId="799"/>
            <ac:spMk id="9" creationId="{C919BBCA-E27B-9549-9792-58E7ABA85179}"/>
          </ac:spMkLst>
        </pc:spChg>
        <pc:spChg chg="add mod ord">
          <ac:chgData name="Carla Andrews" userId="4b3f3914-7c86-49fe-ba36-022395b9dcd6" providerId="ADAL" clId="{40C99BDD-75D0-4450-A186-37A6F96DA8DA}" dt="2022-10-20T09:32:23.846" v="289" actId="167"/>
          <ac:spMkLst>
            <pc:docMk/>
            <pc:sldMk cId="2052971599" sldId="799"/>
            <ac:spMk id="10" creationId="{8A21649B-CC29-F497-0414-3061959C0DEC}"/>
          </ac:spMkLst>
        </pc:spChg>
        <pc:spChg chg="mod">
          <ac:chgData name="Carla Andrews" userId="4b3f3914-7c86-49fe-ba36-022395b9dcd6" providerId="ADAL" clId="{40C99BDD-75D0-4450-A186-37A6F96DA8DA}" dt="2022-10-20T09:44:19.888" v="343" actId="255"/>
          <ac:spMkLst>
            <pc:docMk/>
            <pc:sldMk cId="2052971599" sldId="799"/>
            <ac:spMk id="13" creationId="{F7B9F74D-8BE9-4589-8ADB-5765EA71FEEE}"/>
          </ac:spMkLst>
        </pc:spChg>
        <pc:spChg chg="mod">
          <ac:chgData name="Carla Andrews" userId="4b3f3914-7c86-49fe-ba36-022395b9dcd6" providerId="ADAL" clId="{40C99BDD-75D0-4450-A186-37A6F96DA8DA}" dt="2022-10-20T15:32:43.830" v="947"/>
          <ac:spMkLst>
            <pc:docMk/>
            <pc:sldMk cId="2052971599" sldId="799"/>
            <ac:spMk id="18" creationId="{5F49651B-B61D-66F2-1EEB-B33868C2013C}"/>
          </ac:spMkLst>
        </pc:spChg>
        <pc:spChg chg="mod">
          <ac:chgData name="Carla Andrews" userId="4b3f3914-7c86-49fe-ba36-022395b9dcd6" providerId="ADAL" clId="{40C99BDD-75D0-4450-A186-37A6F96DA8DA}" dt="2022-10-20T15:32:43.830" v="947"/>
          <ac:spMkLst>
            <pc:docMk/>
            <pc:sldMk cId="2052971599" sldId="799"/>
            <ac:spMk id="20" creationId="{1411E44E-F621-FB33-547F-CCD6B85AA8AC}"/>
          </ac:spMkLst>
        </pc:spChg>
        <pc:grpChg chg="del">
          <ac:chgData name="Carla Andrews" userId="4b3f3914-7c86-49fe-ba36-022395b9dcd6" providerId="ADAL" clId="{40C99BDD-75D0-4450-A186-37A6F96DA8DA}" dt="2022-10-20T15:32:42.960" v="946" actId="478"/>
          <ac:grpSpMkLst>
            <pc:docMk/>
            <pc:sldMk cId="2052971599" sldId="799"/>
            <ac:grpSpMk id="3" creationId="{414956D4-2D2E-EAF3-984A-0887C8C89C80}"/>
          </ac:grpSpMkLst>
        </pc:grpChg>
        <pc:grpChg chg="add mod ord">
          <ac:chgData name="Carla Andrews" userId="4b3f3914-7c86-49fe-ba36-022395b9dcd6" providerId="ADAL" clId="{40C99BDD-75D0-4450-A186-37A6F96DA8DA}" dt="2022-10-20T15:32:45.273" v="948" actId="167"/>
          <ac:grpSpMkLst>
            <pc:docMk/>
            <pc:sldMk cId="2052971599" sldId="799"/>
            <ac:grpSpMk id="11" creationId="{08347F68-C1C0-855C-F428-ECFA593F4146}"/>
          </ac:grpSpMkLst>
        </pc:grpChg>
        <pc:grpChg chg="mod">
          <ac:chgData name="Carla Andrews" userId="4b3f3914-7c86-49fe-ba36-022395b9dcd6" providerId="ADAL" clId="{40C99BDD-75D0-4450-A186-37A6F96DA8DA}" dt="2022-10-20T15:32:43.830" v="947"/>
          <ac:grpSpMkLst>
            <pc:docMk/>
            <pc:sldMk cId="2052971599" sldId="799"/>
            <ac:grpSpMk id="17" creationId="{EF69F227-D6A4-0DF9-7FA9-2A1A177FE3C3}"/>
          </ac:grpSpMkLst>
        </pc:grpChg>
        <pc:grpChg chg="mod">
          <ac:chgData name="Carla Andrews" userId="4b3f3914-7c86-49fe-ba36-022395b9dcd6" providerId="ADAL" clId="{40C99BDD-75D0-4450-A186-37A6F96DA8DA}" dt="2022-10-20T15:32:43.830" v="947"/>
          <ac:grpSpMkLst>
            <pc:docMk/>
            <pc:sldMk cId="2052971599" sldId="799"/>
            <ac:grpSpMk id="19" creationId="{37ED080E-F95A-DA2E-7ADB-5AE7BDD05D4C}"/>
          </ac:grpSpMkLst>
        </pc:grpChg>
        <pc:picChg chg="mod">
          <ac:chgData name="Carla Andrews" userId="4b3f3914-7c86-49fe-ba36-022395b9dcd6" providerId="ADAL" clId="{40C99BDD-75D0-4450-A186-37A6F96DA8DA}" dt="2022-10-20T15:32:43.830" v="947"/>
          <ac:picMkLst>
            <pc:docMk/>
            <pc:sldMk cId="2052971599" sldId="799"/>
            <ac:picMk id="12" creationId="{FED173A7-1438-50E8-1900-4E34F3F67198}"/>
          </ac:picMkLst>
        </pc:picChg>
        <pc:picChg chg="mod">
          <ac:chgData name="Carla Andrews" userId="4b3f3914-7c86-49fe-ba36-022395b9dcd6" providerId="ADAL" clId="{40C99BDD-75D0-4450-A186-37A6F96DA8DA}" dt="2022-10-20T15:32:43.830" v="947"/>
          <ac:picMkLst>
            <pc:docMk/>
            <pc:sldMk cId="2052971599" sldId="799"/>
            <ac:picMk id="21" creationId="{12A76FB8-C6F3-DB70-BF51-8C568E9561ED}"/>
          </ac:picMkLst>
        </pc:picChg>
        <pc:picChg chg="mod">
          <ac:chgData name="Carla Andrews" userId="4b3f3914-7c86-49fe-ba36-022395b9dcd6" providerId="ADAL" clId="{40C99BDD-75D0-4450-A186-37A6F96DA8DA}" dt="2022-10-20T15:32:43.830" v="947"/>
          <ac:picMkLst>
            <pc:docMk/>
            <pc:sldMk cId="2052971599" sldId="799"/>
            <ac:picMk id="22" creationId="{DA80BB1D-39A6-BCD2-7E54-CC2FB0528ED4}"/>
          </ac:picMkLst>
        </pc:picChg>
        <pc:picChg chg="mod">
          <ac:chgData name="Carla Andrews" userId="4b3f3914-7c86-49fe-ba36-022395b9dcd6" providerId="ADAL" clId="{40C99BDD-75D0-4450-A186-37A6F96DA8DA}" dt="2022-10-20T15:32:43.830" v="947"/>
          <ac:picMkLst>
            <pc:docMk/>
            <pc:sldMk cId="2052971599" sldId="799"/>
            <ac:picMk id="23" creationId="{3B165153-C5FC-ABC3-EEE8-C9444A3957C9}"/>
          </ac:picMkLst>
        </pc:picChg>
      </pc:sldChg>
      <pc:sldMasterChg chg="setBg modSldLayout">
        <pc:chgData name="Carla Andrews" userId="4b3f3914-7c86-49fe-ba36-022395b9dcd6" providerId="ADAL" clId="{40C99BDD-75D0-4450-A186-37A6F96DA8DA}" dt="2022-10-20T15:01:50.291" v="575"/>
        <pc:sldMasterMkLst>
          <pc:docMk/>
          <pc:sldMasterMk cId="3743557977" sldId="2147483660"/>
        </pc:sldMasterMkLst>
        <pc:sldLayoutChg chg="setBg">
          <pc:chgData name="Carla Andrews" userId="4b3f3914-7c86-49fe-ba36-022395b9dcd6" providerId="ADAL" clId="{40C99BDD-75D0-4450-A186-37A6F96DA8DA}" dt="2022-10-20T15:01:50.291" v="575"/>
          <pc:sldLayoutMkLst>
            <pc:docMk/>
            <pc:sldMasterMk cId="3743557977" sldId="2147483660"/>
            <pc:sldLayoutMk cId="3746274794" sldId="2147483661"/>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1387856408" sldId="2147483662"/>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2938955113" sldId="2147483663"/>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3238865589" sldId="2147483664"/>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3484938419" sldId="2147483665"/>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2371423587" sldId="2147483666"/>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1460892529" sldId="2147483667"/>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3996361792" sldId="2147483668"/>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2766611485" sldId="2147483669"/>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648425563" sldId="2147483670"/>
          </pc:sldLayoutMkLst>
        </pc:sldLayoutChg>
        <pc:sldLayoutChg chg="setBg">
          <pc:chgData name="Carla Andrews" userId="4b3f3914-7c86-49fe-ba36-022395b9dcd6" providerId="ADAL" clId="{40C99BDD-75D0-4450-A186-37A6F96DA8DA}" dt="2022-10-20T15:01:50.291" v="575"/>
          <pc:sldLayoutMkLst>
            <pc:docMk/>
            <pc:sldMasterMk cId="3743557977" sldId="2147483660"/>
            <pc:sldLayoutMk cId="3007603997" sldId="2147483671"/>
          </pc:sldLayoutMkLst>
        </pc:sldLayoutChg>
      </pc:sldMasterChg>
    </pc:docChg>
  </pc:docChgLst>
  <pc:docChgLst>
    <pc:chgData name="Martin Bezuidenhout" userId="S::martin@financialemigration.co.za::03d8adda-b742-43af-913e-0e9b9d91b2bb" providerId="AD" clId="Web-{BD763CF8-9E88-A268-74E0-6965804442F8}"/>
    <pc:docChg chg="modSld">
      <pc:chgData name="Martin Bezuidenhout" userId="S::martin@financialemigration.co.za::03d8adda-b742-43af-913e-0e9b9d91b2bb" providerId="AD" clId="Web-{BD763CF8-9E88-A268-74E0-6965804442F8}" dt="2022-10-20T08:39:56.140" v="13" actId="20577"/>
      <pc:docMkLst>
        <pc:docMk/>
      </pc:docMkLst>
      <pc:sldChg chg="modSp">
        <pc:chgData name="Martin Bezuidenhout" userId="S::martin@financialemigration.co.za::03d8adda-b742-43af-913e-0e9b9d91b2bb" providerId="AD" clId="Web-{BD763CF8-9E88-A268-74E0-6965804442F8}" dt="2022-10-20T08:39:56.140" v="13" actId="20577"/>
        <pc:sldMkLst>
          <pc:docMk/>
          <pc:sldMk cId="3257560242" sldId="267"/>
        </pc:sldMkLst>
        <pc:spChg chg="mod">
          <ac:chgData name="Martin Bezuidenhout" userId="S::martin@financialemigration.co.za::03d8adda-b742-43af-913e-0e9b9d91b2bb" providerId="AD" clId="Web-{BD763CF8-9E88-A268-74E0-6965804442F8}" dt="2022-10-20T08:39:56.140" v="13" actId="20577"/>
          <ac:spMkLst>
            <pc:docMk/>
            <pc:sldMk cId="3257560242" sldId="267"/>
            <ac:spMk id="2" creationId="{E70DF39B-CC1B-4615-BD7B-FC791F5912A4}"/>
          </ac:spMkLst>
        </pc:spChg>
      </pc:sldChg>
    </pc:docChg>
  </pc:docChgLst>
  <pc:docChgLst>
    <pc:chgData name="Dylan Price" userId="e439a360-9ab1-4a87-b45c-c9f0a17960fd" providerId="ADAL" clId="{BD260589-5A43-4BA0-AAEB-0EBBD340A1D9}"/>
    <pc:docChg chg="modSld">
      <pc:chgData name="Dylan Price" userId="e439a360-9ab1-4a87-b45c-c9f0a17960fd" providerId="ADAL" clId="{BD260589-5A43-4BA0-AAEB-0EBBD340A1D9}" dt="2022-10-20T11:01:52.636" v="2" actId="20577"/>
      <pc:docMkLst>
        <pc:docMk/>
      </pc:docMkLst>
      <pc:sldChg chg="modSp mod">
        <pc:chgData name="Dylan Price" userId="e439a360-9ab1-4a87-b45c-c9f0a17960fd" providerId="ADAL" clId="{BD260589-5A43-4BA0-AAEB-0EBBD340A1D9}" dt="2022-10-20T11:01:52.636" v="2" actId="20577"/>
        <pc:sldMkLst>
          <pc:docMk/>
          <pc:sldMk cId="3257560242" sldId="267"/>
        </pc:sldMkLst>
        <pc:spChg chg="mod">
          <ac:chgData name="Dylan Price" userId="e439a360-9ab1-4a87-b45c-c9f0a17960fd" providerId="ADAL" clId="{BD260589-5A43-4BA0-AAEB-0EBBD340A1D9}" dt="2022-10-20T11:01:52.636" v="2" actId="20577"/>
          <ac:spMkLst>
            <pc:docMk/>
            <pc:sldMk cId="3257560242" sldId="267"/>
            <ac:spMk id="2" creationId="{E70DF39B-CC1B-4615-BD7B-FC791F5912A4}"/>
          </ac:spMkLst>
        </pc:spChg>
      </pc:sldChg>
    </pc:docChg>
  </pc:docChgLst>
  <pc:docChgLst>
    <pc:chgData name="Martin Bezuidenhout" userId="S::martin@financialemigration.co.za::03d8adda-b742-43af-913e-0e9b9d91b2bb" providerId="AD" clId="Web-{AC189C16-0269-F08C-57AC-8B5C40A2A06A}"/>
    <pc:docChg chg="addSld delSld modSld sldOrd">
      <pc:chgData name="Martin Bezuidenhout" userId="S::martin@financialemigration.co.za::03d8adda-b742-43af-913e-0e9b9d91b2bb" providerId="AD" clId="Web-{AC189C16-0269-F08C-57AC-8B5C40A2A06A}" dt="2022-10-20T17:46:25.825" v="26"/>
      <pc:docMkLst>
        <pc:docMk/>
      </pc:docMkLst>
      <pc:sldChg chg="addSp delSp modSp">
        <pc:chgData name="Martin Bezuidenhout" userId="S::martin@financialemigration.co.za::03d8adda-b742-43af-913e-0e9b9d91b2bb" providerId="AD" clId="Web-{AC189C16-0269-F08C-57AC-8B5C40A2A06A}" dt="2022-10-20T17:37:09.616" v="12"/>
        <pc:sldMkLst>
          <pc:docMk/>
          <pc:sldMk cId="2093955915" sldId="289"/>
        </pc:sldMkLst>
        <pc:picChg chg="mod">
          <ac:chgData name="Martin Bezuidenhout" userId="S::martin@financialemigration.co.za::03d8adda-b742-43af-913e-0e9b9d91b2bb" providerId="AD" clId="Web-{AC189C16-0269-F08C-57AC-8B5C40A2A06A}" dt="2022-10-20T17:36:05.662" v="5" actId="1076"/>
          <ac:picMkLst>
            <pc:docMk/>
            <pc:sldMk cId="2093955915" sldId="289"/>
            <ac:picMk id="17" creationId="{963D715F-73E1-4D96-AE23-7508A40A8116}"/>
          </ac:picMkLst>
        </pc:picChg>
        <pc:inkChg chg="add del">
          <ac:chgData name="Martin Bezuidenhout" userId="S::martin@financialemigration.co.za::03d8adda-b742-43af-913e-0e9b9d91b2bb" providerId="AD" clId="Web-{AC189C16-0269-F08C-57AC-8B5C40A2A06A}" dt="2022-10-20T17:36:17.850" v="7"/>
          <ac:inkMkLst>
            <pc:docMk/>
            <pc:sldMk cId="2093955915" sldId="289"/>
            <ac:inkMk id="2" creationId="{C8EC3AD0-A207-F2B4-BA5C-6FDA10C912CF}"/>
          </ac:inkMkLst>
        </pc:inkChg>
        <pc:inkChg chg="add">
          <ac:chgData name="Martin Bezuidenhout" userId="S::martin@financialemigration.co.za::03d8adda-b742-43af-913e-0e9b9d91b2bb" providerId="AD" clId="Web-{AC189C16-0269-F08C-57AC-8B5C40A2A06A}" dt="2022-10-20T17:36:41.381" v="8"/>
          <ac:inkMkLst>
            <pc:docMk/>
            <pc:sldMk cId="2093955915" sldId="289"/>
            <ac:inkMk id="3" creationId="{2D6FA27E-A574-3D96-3BB9-E66C87385C38}"/>
          </ac:inkMkLst>
        </pc:inkChg>
        <pc:inkChg chg="add">
          <ac:chgData name="Martin Bezuidenhout" userId="S::martin@financialemigration.co.za::03d8adda-b742-43af-913e-0e9b9d91b2bb" providerId="AD" clId="Web-{AC189C16-0269-F08C-57AC-8B5C40A2A06A}" dt="2022-10-20T17:36:47.131" v="9"/>
          <ac:inkMkLst>
            <pc:docMk/>
            <pc:sldMk cId="2093955915" sldId="289"/>
            <ac:inkMk id="4" creationId="{04B3E59D-6948-AA8F-2305-C15A5E67AB09}"/>
          </ac:inkMkLst>
        </pc:inkChg>
        <pc:inkChg chg="add">
          <ac:chgData name="Martin Bezuidenhout" userId="S::martin@financialemigration.co.za::03d8adda-b742-43af-913e-0e9b9d91b2bb" providerId="AD" clId="Web-{AC189C16-0269-F08C-57AC-8B5C40A2A06A}" dt="2022-10-20T17:36:58.881" v="10"/>
          <ac:inkMkLst>
            <pc:docMk/>
            <pc:sldMk cId="2093955915" sldId="289"/>
            <ac:inkMk id="5" creationId="{31C12141-2898-5A04-970C-2C06919FC261}"/>
          </ac:inkMkLst>
        </pc:inkChg>
        <pc:inkChg chg="add">
          <ac:chgData name="Martin Bezuidenhout" userId="S::martin@financialemigration.co.za::03d8adda-b742-43af-913e-0e9b9d91b2bb" providerId="AD" clId="Web-{AC189C16-0269-F08C-57AC-8B5C40A2A06A}" dt="2022-10-20T17:37:02.506" v="11"/>
          <ac:inkMkLst>
            <pc:docMk/>
            <pc:sldMk cId="2093955915" sldId="289"/>
            <ac:inkMk id="6" creationId="{91645DA2-5EBD-856F-568C-D611DC52BEEB}"/>
          </ac:inkMkLst>
        </pc:inkChg>
        <pc:inkChg chg="add">
          <ac:chgData name="Martin Bezuidenhout" userId="S::martin@financialemigration.co.za::03d8adda-b742-43af-913e-0e9b9d91b2bb" providerId="AD" clId="Web-{AC189C16-0269-F08C-57AC-8B5C40A2A06A}" dt="2022-10-20T17:37:09.616" v="12"/>
          <ac:inkMkLst>
            <pc:docMk/>
            <pc:sldMk cId="2093955915" sldId="289"/>
            <ac:inkMk id="7" creationId="{61F57B43-57A5-4BC3-C3FE-E0EFA84413E8}"/>
          </ac:inkMkLst>
        </pc:inkChg>
      </pc:sldChg>
      <pc:sldChg chg="ord">
        <pc:chgData name="Martin Bezuidenhout" userId="S::martin@financialemigration.co.za::03d8adda-b742-43af-913e-0e9b9d91b2bb" providerId="AD" clId="Web-{AC189C16-0269-F08C-57AC-8B5C40A2A06A}" dt="2022-10-20T17:39:53.430" v="21"/>
        <pc:sldMkLst>
          <pc:docMk/>
          <pc:sldMk cId="1745375343" sldId="298"/>
        </pc:sldMkLst>
      </pc:sldChg>
      <pc:sldChg chg="ord">
        <pc:chgData name="Martin Bezuidenhout" userId="S::martin@financialemigration.co.za::03d8adda-b742-43af-913e-0e9b9d91b2bb" providerId="AD" clId="Web-{AC189C16-0269-F08C-57AC-8B5C40A2A06A}" dt="2022-10-20T17:34:05.036" v="3"/>
        <pc:sldMkLst>
          <pc:docMk/>
          <pc:sldMk cId="3512056268" sldId="304"/>
        </pc:sldMkLst>
      </pc:sldChg>
      <pc:sldChg chg="ord">
        <pc:chgData name="Martin Bezuidenhout" userId="S::martin@financialemigration.co.za::03d8adda-b742-43af-913e-0e9b9d91b2bb" providerId="AD" clId="Web-{AC189C16-0269-F08C-57AC-8B5C40A2A06A}" dt="2022-10-20T17:46:25.825" v="26"/>
        <pc:sldMkLst>
          <pc:docMk/>
          <pc:sldMk cId="555832970" sldId="321"/>
        </pc:sldMkLst>
      </pc:sldChg>
      <pc:sldChg chg="del">
        <pc:chgData name="Martin Bezuidenhout" userId="S::martin@financialemigration.co.za::03d8adda-b742-43af-913e-0e9b9d91b2bb" providerId="AD" clId="Web-{AC189C16-0269-F08C-57AC-8B5C40A2A06A}" dt="2022-10-20T17:33:42.286" v="0"/>
        <pc:sldMkLst>
          <pc:docMk/>
          <pc:sldMk cId="1976382587" sldId="591"/>
        </pc:sldMkLst>
      </pc:sldChg>
      <pc:sldChg chg="ord">
        <pc:chgData name="Martin Bezuidenhout" userId="S::martin@financialemigration.co.za::03d8adda-b742-43af-913e-0e9b9d91b2bb" providerId="AD" clId="Web-{AC189C16-0269-F08C-57AC-8B5C40A2A06A}" dt="2022-10-20T17:39:15.742" v="18"/>
        <pc:sldMkLst>
          <pc:docMk/>
          <pc:sldMk cId="251055308" sldId="740"/>
        </pc:sldMkLst>
      </pc:sldChg>
      <pc:sldChg chg="ord">
        <pc:chgData name="Martin Bezuidenhout" userId="S::martin@financialemigration.co.za::03d8adda-b742-43af-913e-0e9b9d91b2bb" providerId="AD" clId="Web-{AC189C16-0269-F08C-57AC-8B5C40A2A06A}" dt="2022-10-20T17:41:05.072" v="25"/>
        <pc:sldMkLst>
          <pc:docMk/>
          <pc:sldMk cId="3987925887" sldId="745"/>
        </pc:sldMkLst>
      </pc:sldChg>
      <pc:sldChg chg="ord">
        <pc:chgData name="Martin Bezuidenhout" userId="S::martin@financialemigration.co.za::03d8adda-b742-43af-913e-0e9b9d91b2bb" providerId="AD" clId="Web-{AC189C16-0269-F08C-57AC-8B5C40A2A06A}" dt="2022-10-20T17:39:34.461" v="20"/>
        <pc:sldMkLst>
          <pc:docMk/>
          <pc:sldMk cId="3464701921" sldId="746"/>
        </pc:sldMkLst>
      </pc:sldChg>
      <pc:sldChg chg="ord">
        <pc:chgData name="Martin Bezuidenhout" userId="S::martin@financialemigration.co.za::03d8adda-b742-43af-913e-0e9b9d91b2bb" providerId="AD" clId="Web-{AC189C16-0269-F08C-57AC-8B5C40A2A06A}" dt="2022-10-20T17:40:14.962" v="22"/>
        <pc:sldMkLst>
          <pc:docMk/>
          <pc:sldMk cId="1991412011" sldId="747"/>
        </pc:sldMkLst>
      </pc:sldChg>
      <pc:sldChg chg="ord">
        <pc:chgData name="Martin Bezuidenhout" userId="S::martin@financialemigration.co.za::03d8adda-b742-43af-913e-0e9b9d91b2bb" providerId="AD" clId="Web-{AC189C16-0269-F08C-57AC-8B5C40A2A06A}" dt="2022-10-20T17:40:19.134" v="23"/>
        <pc:sldMkLst>
          <pc:docMk/>
          <pc:sldMk cId="1566616110" sldId="748"/>
        </pc:sldMkLst>
      </pc:sldChg>
      <pc:sldChg chg="ord">
        <pc:chgData name="Martin Bezuidenhout" userId="S::martin@financialemigration.co.za::03d8adda-b742-43af-913e-0e9b9d91b2bb" providerId="AD" clId="Web-{AC189C16-0269-F08C-57AC-8B5C40A2A06A}" dt="2022-10-20T17:38:49.164" v="16"/>
        <pc:sldMkLst>
          <pc:docMk/>
          <pc:sldMk cId="3871422341" sldId="797"/>
        </pc:sldMkLst>
      </pc:sldChg>
      <pc:sldChg chg="add ord">
        <pc:chgData name="Martin Bezuidenhout" userId="S::martin@financialemigration.co.za::03d8adda-b742-43af-913e-0e9b9d91b2bb" providerId="AD" clId="Web-{AC189C16-0269-F08C-57AC-8B5C40A2A06A}" dt="2022-10-20T17:33:56.004" v="2"/>
        <pc:sldMkLst>
          <pc:docMk/>
          <pc:sldMk cId="1011207563" sldId="800"/>
        </pc:sldMkLst>
      </pc:sldChg>
    </pc:docChg>
  </pc:docChgLst>
  <pc:docChgLst>
    <pc:chgData name="Martin Bezuidenhout" userId="S::martin@financialemigration.co.za::03d8adda-b742-43af-913e-0e9b9d91b2bb" providerId="AD" clId="Web-{EC5EE724-57C5-01DA-22E9-CE1669E74FC5}"/>
    <pc:docChg chg="delSld">
      <pc:chgData name="Martin Bezuidenhout" userId="S::martin@financialemigration.co.za::03d8adda-b742-43af-913e-0e9b9d91b2bb" providerId="AD" clId="Web-{EC5EE724-57C5-01DA-22E9-CE1669E74FC5}" dt="2022-10-20T07:00:16.209" v="0"/>
      <pc:docMkLst>
        <pc:docMk/>
      </pc:docMkLst>
      <pc:sldChg chg="del">
        <pc:chgData name="Martin Bezuidenhout" userId="S::martin@financialemigration.co.za::03d8adda-b742-43af-913e-0e9b9d91b2bb" providerId="AD" clId="Web-{EC5EE724-57C5-01DA-22E9-CE1669E74FC5}" dt="2022-10-20T07:00:16.209" v="0"/>
        <pc:sldMkLst>
          <pc:docMk/>
          <pc:sldMk cId="1600142017" sldId="539"/>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0T17:46:36.5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13317 6741 16383 0 0,'15'-5'0'0'0,"15"-16"0"0"0,6-5 0 0 0,4 2 0 0 0,3 6 0 0 0,10 5 0 0 0,6 5 0 0 0,2 4 0 0 0,-4 2 0 0 0,-6 3 0 0 0,-8-1 0 0 0,-1 2 0 0 0,-2-1 0 0 0,-4-1 0 0 0,-2 1 0 0 0,-3-1 0 0 0,-1 1 0 0 0,-1-1 0 0 0,9 0 0 0 0,4 0 0 0 0,-2-1 0 0 0,-1 1 0 0 0,2 0 0 0 0,-1 0 0 0 0,2 0 0 0 0,0 0 0 0 0,1 0 0 0 0,0 0 0 0 0,-4 0 0 0 0,2 0 0 0 0,9 5 0 0 0,1 2 0 0 0,-4-1 0 0 0,-4-1 0 0 0,-6-1 0 0 0,-3-2 0 0 0,-2-1 0 0 0,-3 5 0 0 0,0 0 0 0 0,-1 0 0 0 0,0-1 0 0 0,0-2 0 0 0,0-1 0 0 0,1-1 0 0 0,5 0 0 0 0,1-1 0 0 0,0-1 0 0 0,9 1 0 0 0,2 5 0 0 0,-2 1 0 0 0,-4 0 0 0 0,2 4 0 0 0,3 0 0 0 0,-1-1 0 0 0,-3-3 0 0 0,-4 3 0 0 0,-3 0 0 0 0,8-2 0 0 0,1 3 0 0 0,-2 0 0 0 0,-2 3 0 0 0,-4-1 0 0 0,3-2 0 0 0,-1-3 0 0 0,4 3 0 0 0,9-2 0 0 0,17 0 0 0 0,-5 2 0 0 0,4-1 0 0 0,9-1 0 0 0,7-2 0 0 0,5-3 0 0 0,6-1 0 0 0,8-1 0 0 0,-9-1 0 0 0,-14 0 0 0 0,-12 0 0 0 0,-11-1 0 0 0,-5 1 0 0 0,-7 0 0 0 0,-5-1 0 0 0,0 1 0 0 0,-1 0 0 0 0,-2 0 0 0 0,-1 0 0 0 0,-3 0 0 0 0,-1 0 0 0 0,-1 0 0 0 0,0 0 0 0 0,0 0 0 0 0,4 0 0 0 0,2 0 0 0 0,5 0 0 0 0,1 0 0 0 0,7 0 0 0 0,2 0 0 0 0,1 0 0 0 0,-3 0 0 0 0,-4 0 0 0 0,-5 0 0 0 0,-5 0 0 0 0,3 0 0 0 0,-1 0 0 0 0,-1 0 0 0 0,-2 0 0 0 0,-1 0 0 0 0,3 0 0 0 0,1 0 0 0 0,9 0 0 0 0,7 0 0 0 0,9 0 0 0 0,10 0 0 0 0,-4 0 0 0 0,3 0 0 0 0,19 0 0 0 0,3 0 0 0 0,-3 0 0 0 0,-2 0 0 0 0,-7 0 0 0 0,-6 0 0 0 0,-11 0 0 0 0,-11 0 0 0 0,4 0 0 0 0,-1 0 0 0 0,-1 0 0 0 0,6 0 0 0 0,-3 0 0 0 0,4 0 0 0 0,1 0 0 0 0,-4 0 0 0 0,2 0 0 0 0,-5 0 0 0 0,-5 0 0 0 0,-3-5 0 0 0,-3-1 0 0 0,-5 0 0 0 0,1 1 0 0 0,-2 1 0 0 0,-1-3 0 0 0,2-1 0 0 0,-1 1 0 0 0,-1 2 0 0 0,7-3 0 0 0,1-1 0 0 0,4 2 0 0 0,2 2 0 0 0,3-3 0 0 0,-3-1 0 0 0,-5 2 0 0 0,-1 2 0 0 0,-3 1 0 0 0,-8-2 0 0 0,-6-2 0 0 0,3 2 0 0 0,1 1 0 0 0,5 2 0 0 0,0 1 0 0 0,0 1 0 0 0,-2 1 0 0 0,-1 0 0 0 0,-3 0 0 0 0,-1 1 0 0 0,5-6 0 0 0,5-1 0 0 0,1 0 0 0 0,4 1 0 0 0,-1 1 0 0 0,7 2 0 0 0,-1 1 0 0 0,7 0 0 0 0,2 1 0 0 0,-2 0 0 0 0,-8 1 0 0 0,-1-1 0 0 0,6 0 0 0 0,13 0 0 0 0,5 0 0 0 0,6 0 0 0 0,-6 0 0 0 0,-6 0 0 0 0,-8 0 0 0 0,-10 0 0 0 0,-8 0 0 0 0,-5 0 0 0 0,-5 0 0 0 0,3 0 0 0 0,1 0 0 0 0,0 0 0 0 0,3 0 0 0 0,1 0 0 0 0,-2 0 0 0 0,-1 0 0 0 0,3 0 0 0 0,0 0 0 0 0,3 0 0 0 0,0 0 0 0 0,-3 0 0 0 0,8 0 0 0 0,1 0 0 0 0,1 0 0 0 0,-1 0 0 0 0,-5 0 0 0 0,-3 0 0 0 0,-5 0 0 0 0,-2 0 0 0 0,-3 0 0 0 0,0 0 0 0 0,-1 0 0 0 0,1 0 0 0 0,9 0 0 0 0,3 0 0 0 0,0 0 0 0 0,-2 0 0 0 0,2 0 0 0 0,-1 0 0 0 0,-2 0 0 0 0,-3 0 0 0 0,-3 0 0 0 0,-1 0 0 0 0,-1 0 0 0 0,-1 0 0 0 0,-1 0 0 0 0,6 0 0 0 0,1 0 0 0 0,0 0 0 0 0,-2 0 0 0 0,0 0 0 0 0,-2 0 0 0 0,4 0 0 0 0,1 0 0 0 0,-1 0 0 0 0,-1 0 0 0 0,-1 0 0 0 0,-12 0 0 0 0,-9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0T17:46:36.5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6826 7215 16383 0 0,'5'5'0'0'0,"7"1"0"0"0,5 1 0 0 0,6-2 0 0 0,4-2 0 0 0,11 0 0 0 0,20-2 0 0 0,19 4 0 0 0,26 2 0 0 0,31 14 0 0 0,21 3 0 0 0,10-2 0 0 0,-4-5 0 0 0,5 0 0 0 0,4-4 0 0 0,13-3 0 0 0,14 6 0 0 0,8 1 0 0 0,0-3 0 0 0,-26-4 0 0 0,-29-4 0 0 0,-19-2 0 0 0,-23-2 0 0 0,-25-2 0 0 0,-6 0 0 0 0,-2-1 0 0 0,-4 0 0 0 0,11 1 0 0 0,6-1 0 0 0,3 1 0 0 0,-4 0 0 0 0,-7 0 0 0 0,-2 0 0 0 0,-10 0 0 0 0,-6 0 0 0 0,-4 0 0 0 0,-7 0 0 0 0,-7 0 0 0 0,-2 0 0 0 0,8 0 0 0 0,14 0 0 0 0,2 0 0 0 0,-6 0 0 0 0,-3 0 0 0 0,-1 0 0 0 0,-1 0 0 0 0,-4 0 0 0 0,-7 0 0 0 0,-5 0 0 0 0,-4 0 0 0 0,-4 0 0 0 0,-1 0 0 0 0,-2 0 0 0 0,0 0 0 0 0,4 0 0 0 0,3 0 0 0 0,0 0 0 0 0,-2 0 0 0 0,4 0 0 0 0,6 0 0 0 0,10 0 0 0 0,11 0 0 0 0,-1 0 0 0 0,-6 0 0 0 0,-3 0 0 0 0,-5 0 0 0 0,-2 0 0 0 0,2 0 0 0 0,16-15 0 0 0,13-9 0 0 0,12-2 0 0 0,6 0 0 0 0,1 4 0 0 0,10 5 0 0 0,20 1 0 0 0,3 4 0 0 0,0 3 0 0 0,-8 3 0 0 0,-14 3 0 0 0,-11 2 0 0 0,-13 1 0 0 0,-10 0 0 0 0,-3 1 0 0 0,2 0 0 0 0,-3-1 0 0 0,-3 1 0 0 0,12-1 0 0 0,8 0 0 0 0,-7 0 0 0 0,-12 0 0 0 0,-12 0 0 0 0,-6 0 0 0 0,3 0 0 0 0,3 0 0 0 0,1 0 0 0 0,1 0 0 0 0,1 0 0 0 0,0 0 0 0 0,-1 0 0 0 0,-4 0 0 0 0,-7 0 0 0 0,-2 0 0 0 0,7 0 0 0 0,14 0 0 0 0,0 0 0 0 0,0 0 0 0 0,3 0 0 0 0,-6 0 0 0 0,-8 0 0 0 0,-4 0 0 0 0,-5 0 0 0 0,-1 0 0 0 0,7 0 0 0 0,-1 0 0 0 0,1 0 0 0 0,-3 0 0 0 0,-1 0 0 0 0,2 0 0 0 0,-3 0 0 0 0,1 0 0 0 0,-3 0 0 0 0,0 0 0 0 0,3 0 0 0 0,8-5 0 0 0,-1-7 0 0 0,1 0 0 0 0,0 0 0 0 0,0 4 0 0 0,-4 2 0 0 0,-6 3 0 0 0,-5 1 0 0 0,-6 1 0 0 0,-4 2 0 0 0,-1-1 0 0 0,3 1 0 0 0,2-1 0 0 0,4 1 0 0 0,0-1 0 0 0,9-5 0 0 0,1-1 0 0 0,2-1 0 0 0,2 2 0 0 0,-3 2 0 0 0,15 0 0 0 0,1 2 0 0 0,-1 1 0 0 0,-1 0 0 0 0,-7 0 0 0 0,-3 0 0 0 0,-2 0 0 0 0,-3 1 0 0 0,-1-1 0 0 0,11 0 0 0 0,0 0 0 0 0,6 0 0 0 0,1 0 0 0 0,-1 0 0 0 0,-1 0 0 0 0,-7 0 0 0 0,-4 0 0 0 0,0 0 0 0 0,-4 0 0 0 0,-6 0 0 0 0,-1 0 0 0 0,-1 0 0 0 0,1 0 0 0 0,-2 0 0 0 0,-2 0 0 0 0,3 0 0 0 0,-2 0 0 0 0,-2 0 0 0 0,7 0 0 0 0,2 0 0 0 0,-3 0 0 0 0,-3 0 0 0 0,-4 0 0 0 0,-3 0 0 0 0,-2 0 0 0 0,8 0 0 0 0,18 0 0 0 0,13 0 0 0 0,15 0 0 0 0,8 0 0 0 0,-7 0 0 0 0,-9 0 0 0 0,-12 0 0 0 0,-12 0 0 0 0,-10 0 0 0 0,-8 0 0 0 0,0 0 0 0 0,9 0 0 0 0,2 0 0 0 0,8 0 0 0 0,10 0 0 0 0,-2 0 0 0 0,-6 0 0 0 0,-7 0 0 0 0,-8 0 0 0 0,-5 0 0 0 0,-5 0 0 0 0,-1 0 0 0 0,-2 0 0 0 0,4 0 0 0 0,22 0 0 0 0,6 0 0 0 0,8-5 0 0 0,2-2 0 0 0,5 1 0 0 0,13 1 0 0 0,12 2 0 0 0,3 0 0 0 0,-5 2 0 0 0,-15 1 0 0 0,-7 0 0 0 0,9 0 0 0 0,-10-5 0 0 0,-9-1 0 0 0,0 0 0 0 0,-1 1 0 0 0,-8 2 0 0 0,-2 0 0 0 0,-7 2 0 0 0,-6 1 0 0 0,-1 0 0 0 0,-1 0 0 0 0,-4 0 0 0 0,-2 0 0 0 0,-3-4 0 0 0,4-3 0 0 0,1 1 0 0 0,-1 1 0 0 0,-2 2 0 0 0,-1 0 0 0 0,-1 2 0 0 0,13 1 0 0 0,15 0 0 0 0,22 0 0 0 0,26 0 0 0 0,35 0 0 0 0,13 1 0 0 0,9-1 0 0 0,-13 0 0 0 0,-27 0 0 0 0,-25 0 0 0 0,-25 0 0 0 0,-9 0 0 0 0,-12-5 0 0 0,1-6 0 0 0,-4-2 0 0 0,-6 1 0 0 0,-6 4 0 0 0,-3 2 0 0 0,1 3 0 0 0,10 1 0 0 0,16 1 0 0 0,3 2 0 0 0,1-1 0 0 0,8 1 0 0 0,1-1 0 0 0,-6 1 0 0 0,-11-1 0 0 0,-5 0 0 0 0,-7 0 0 0 0,4 0 0 0 0,-2 0 0 0 0,-4 0 0 0 0,1 0 0 0 0,-4 0 0 0 0,3 0 0 0 0,-2 0 0 0 0,1 0 0 0 0,-1 0 0 0 0,-3 0 0 0 0,-3 0 0 0 0,7 0 0 0 0,1 0 0 0 0,3 0 0 0 0,-1 0 0 0 0,-4 0 0 0 0,-4 0 0 0 0,1 0 0 0 0,-1 0 0 0 0,3 0 0 0 0,0 0 0 0 0,-3 0 0 0 0,7 0 0 0 0,11 0 0 0 0,1 0 0 0 0,0 0 0 0 0,1 0 0 0 0,0 0 0 0 0,0 0 0 0 0,0 0 0 0 0,5 0 0 0 0,-3 0 0 0 0,-7 0 0 0 0,-8 0 0 0 0,-6 0 0 0 0,-5 0 0 0 0,-3 0 0 0 0,2 0 0 0 0,2 0 0 0 0,3 0 0 0 0,6-5 0 0 0,16-2 0 0 0,6 1 0 0 0,-2 1 0 0 0,-8 2 0 0 0,-3 0 0 0 0,-6 2 0 0 0,-5 1 0 0 0,-6 0 0 0 0,1 0 0 0 0,0 0 0 0 0,-2 0 0 0 0,3 1 0 0 0,-1-1 0 0 0,5 0 0 0 0,-1 0 0 0 0,-2 0 0 0 0,-3 0 0 0 0,-3 0 0 0 0,-2 0 0 0 0,4 0 0 0 0,1 0 0 0 0,-1 5 0 0 0,-7 6 0 0 0,-2 2 0 0 0,-2-2 0 0 0,1 3 0 0 0,-4-2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0T17:46:36.5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27238 7064 16383 0 0,'15'0'0'0'0,"9"0"0"0"0,16 0 0 0 0,6 0 0 0 0,0 0 0 0 0,-3 0 0 0 0,2 0 0 0 0,-3 0 0 0 0,2 0 0 0 0,8 0 0 0 0,15 0 0 0 0,1 0 0 0 0,-2 0 0 0 0,-1 0 0 0 0,-2 0 0 0 0,-8 0 0 0 0,3 0 0 0 0,1 0 0 0 0,-5 0 0 0 0,-7 0 0 0 0,-10 5 0 0 0,-13 7 0 0 0,-15 1 0 0 0,-13 3 0 0 0,-12-1 0 0 0,-8-3 0 0 0,-9 1 0 0 0,1 4 0 0 0,0-1 0 0 0,1-4 0 0 0,-8 2 0 0 0,-4-3 0 0 0,2-2 0 0 0,2-3 0 0 0,-7 8 0 0 0,-5 5 0 0 0,0 1 0 0 0,0-4 0 0 0,-1-4 0 0 0,-13-5 0 0 0,-4-3 0 0 0,-30-2 0 0 0,-27-2 0 0 0,-18 0 0 0 0,1-1 0 0 0,6 0 0 0 0,-4 0 0 0 0,-18 1 0 0 0,-20-1 0 0 0,-25 1 0 0 0,-17 0 0 0 0,-10 0 0 0 0,-6 0 0 0 0,-2 0 0 0 0,1 0 0 0 0,-9 0 0 0 0,-6 0 0 0 0,-11 0 0 0 0,2 0 0 0 0,4 0 0 0 0,8 0 0 0 0,-3 0 0 0 0,2 0 0 0 0,-6 0 0 0 0,-9 0 0 0 0,-7 0 0 0 0,-23 0 0 0 0,-9 0 0 0 0,-3 0 0 0 0,2 0 0 0 0,4 0 0 0 0,23 0 0 0 0,50 0 0 0 0,53 0 0 0 0,48 0 0 0 0,35 0 0 0 0,23 0 0 0 0,10 0 0 0 0,9 0 0 0 0,-6 0 0 0 0,-3 0 0 0 0,-2 0 0 0 0,-9 0 0 0 0,-3 0 0 0 0,-9 0 0 0 0,-9 0 0 0 0,10 5 0 0 0,0 2 0 0 0,-6 4 0 0 0,-8 1 0 0 0,8-3 0 0 0,8-1 0 0 0,14-4 0 0 0,2-1 0 0 0,8-2 0 0 0,9 0 0 0 0,1-2 0 0 0,5 1 0 0 0,-11-1 0 0 0,-2 1 0 0 0,4 0 0 0 0,5-1 0 0 0,1 1 0 0 0,3 0 0 0 0,3 0 0 0 0,-2 5 0 0 0,-4 2 0 0 0,1-1 0 0 0,-2-1 0 0 0,1-1 0 0 0,-1-2 0 0 0,-3-1 0 0 0,-4 0 0 0 0,-2-1 0 0 0,3-1 0 0 0,5 1 0 0 0,6 0 0 0 0,4 0 0 0 0,4-1 0 0 0,2 1 0 0 0,-4 0 0 0 0,-15 0 0 0 0,-15 0 0 0 0,-6 0 0 0 0,-11 0 0 0 0,-6 0 0 0 0,-13 0 0 0 0,-5 0 0 0 0,-9 0 0 0 0,1 0 0 0 0,9 0 0 0 0,12 0 0 0 0,3 0 0 0 0,11 0 0 0 0,9 0 0 0 0,1 0 0 0 0,3 0 0 0 0,2 0 0 0 0,3 0 0 0 0,-19 0 0 0 0,-11 0 0 0 0,1 0 0 0 0,-5 0 0 0 0,-11 0 0 0 0,-22 0 0 0 0,-14 0 0 0 0,-13 0 0 0 0,-9 0 0 0 0,-2 0 0 0 0,-3 0 0 0 0,-2 0 0 0 0,-11 0 0 0 0,9 0 0 0 0,11 0 0 0 0,16 0 0 0 0,25 0 0 0 0,1 0 0 0 0,13 0 0 0 0,18 0 0 0 0,20 0 0 0 0,16 0 0 0 0,8 0 0 0 0,5 0 0 0 0,6 0 0 0 0,2 0 0 0 0,-3 0 0 0 0,0 0 0 0 0,0 0 0 0 0,-8 0 0 0 0,-18 5 0 0 0,-8 2 0 0 0,-16-1 0 0 0,-30-1 0 0 0,-19-1 0 0 0,-17-2 0 0 0,7-1 0 0 0,-1 0 0 0 0,-7 4 0 0 0,-1 1 0 0 0,10 0 0 0 0,-11-1 0 0 0,2 3 0 0 0,16 1 0 0 0,7-2 0 0 0,5-2 0 0 0,8-1 0 0 0,15-2 0 0 0,14 4 0 0 0,12 5 0 0 0,13 2 0 0 0,8 3 0 0 0,7-1 0 0 0,7-4 0 0 0,-4-2 0 0 0,-11-4 0 0 0,-15 7 0 0 0,-21 2 0 0 0,-9-1 0 0 0,-13 1 0 0 0,-8-1 0 0 0,8-3 0 0 0,18-3 0 0 0,9-3 0 0 0,15-2 0 0 0,14-1 0 0 0,12-1 0 0 0,-2 4 0 0 0,3 2 0 0 0,-2 0 0 0 0,2-1 0 0 0,-1-2 0 0 0,-4-1 0 0 0,2-1 0 0 0,4-1 0 0 0,4 0 0 0 0,3 0 0 0 0,3 0 0 0 0,-12 0 0 0 0,-20 0 0 0 0,-2-1 0 0 0,-11 11 0 0 0,-7 3 0 0 0,6 0 0 0 0,-13-3 0 0 0,-1-3 0 0 0,5-3 0 0 0,13 9 0 0 0,13 1 0 0 0,13 3 0 0 0,4-1 0 0 0,5-3 0 0 0,5 1 0 0 0,-3 3 0 0 0,-14-1 0 0 0,-4-4 0 0 0,3-3 0 0 0,5-4 0 0 0,6-2 0 0 0,-5-2 0 0 0,0-2 0 0 0,4 1 0 0 0,-2-1 0 0 0,-8 0 0 0 0,-4 1 0 0 0,1-10 0 0 0,11-9 0 0 0,18 0 0 0 0,27 3 0 0 0,39 4 0 0 0,32 4 0 0 0,29 3 0 0 0,26 3 0 0 0,12 1 0 0 0,6 2 0 0 0,14 0 0 0 0,4-1 0 0 0,4 1 0 0 0,13 0 0 0 0,5-1 0 0 0,2 0 0 0 0,-18 0 0 0 0,-11 0 0 0 0,-14 0 0 0 0,-2 0 0 0 0,6 0 0 0 0,1 0 0 0 0,-10 0 0 0 0,-3 0 0 0 0,-16 0 0 0 0,2 0 0 0 0,10 0 0 0 0,-8 0 0 0 0,-21 0 0 0 0,-16 0 0 0 0,-15 0 0 0 0,-9 0 0 0 0,-10 0 0 0 0,-10 0 0 0 0,-6 0 0 0 0,-1 0 0 0 0,9 0 0 0 0,2 0 0 0 0,7-5 0 0 0,5-1 0 0 0,7 0 0 0 0,2 0 0 0 0,-1 3 0 0 0,-6 1 0 0 0,-9 0 0 0 0,-9 2 0 0 0,-6 0 0 0 0,-5 0 0 0 0,3 0 0 0 0,-1 1 0 0 0,0-1 0 0 0,8 0 0 0 0,7 0 0 0 0,0 0 0 0 0,2 0 0 0 0,2 0 0 0 0,2 0 0 0 0,1 0 0 0 0,6 0 0 0 0,12 0 0 0 0,9 0 0 0 0,-1 0 0 0 0,-4 0 0 0 0,-10 0 0 0 0,-7 0 0 0 0,-9 0 0 0 0,-8 0 0 0 0,-7 0 0 0 0,5 0 0 0 0,10 0 0 0 0,7 0 0 0 0,2 0 0 0 0,6 0 0 0 0,7 0 0 0 0,-5 0 0 0 0,1 0 0 0 0,3 0 0 0 0,-1 0 0 0 0,-2 0 0 0 0,-4 0 0 0 0,-3 0 0 0 0,-3 0 0 0 0,4 0 0 0 0,-4 0 0 0 0,-8 0 0 0 0,-7 0 0 0 0,-7-5 0 0 0,0-6 0 0 0,-1-2 0 0 0,3 2 0 0 0,4 2 0 0 0,5 3 0 0 0,-2 3 0 0 0,7 1 0 0 0,-1 2 0 0 0,-5 0 0 0 0,4 0 0 0 0,4 1 0 0 0,-4-1 0 0 0,5 1 0 0 0,-2-1 0 0 0,-2 0 0 0 0,11 0 0 0 0,9 0 0 0 0,7 0 0 0 0,5 0 0 0 0,-3-5 0 0 0,0-1 0 0 0,6 0 0 0 0,-3 0 0 0 0,-10 3 0 0 0,-13 1 0 0 0,-13 0 0 0 0,-9 2 0 0 0,-7 0 0 0 0,-3 0 0 0 0,2 0 0 0 0,1 1 0 0 0,14-1 0 0 0,10 0 0 0 0,14 0 0 0 0,11 0 0 0 0,0 0 0 0 0,1 0 0 0 0,7 0 0 0 0,-2 0 0 0 0,-12 0 0 0 0,-13 0 0 0 0,-8 0 0 0 0,-3 0 0 0 0,-6 0 0 0 0,-1 0 0 0 0,-2 0 0 0 0,-5 0 0 0 0,2 0 0 0 0,-1 0 0 0 0,2 0 0 0 0,5 0 0 0 0,-1 0 0 0 0,1 0 0 0 0,4 0 0 0 0,-3 0 0 0 0,6 0 0 0 0,9 0 0 0 0,-1 0 0 0 0,3 0 0 0 0,-4 0 0 0 0,-2-5 0 0 0,-6-1 0 0 0,-2 0 0 0 0,-5 0 0 0 0,-5 3 0 0 0,1 1 0 0 0,8 0 0 0 0,0 2 0 0 0,7 0 0 0 0,4 0 0 0 0,2 1 0 0 0,-1-1 0 0 0,0 0 0 0 0,14 0 0 0 0,14 0 0 0 0,2 0 0 0 0,0 0 0 0 0,-1 0 0 0 0,5 0 0 0 0,5 0 0 0 0,11 0 0 0 0,0 0 0 0 0,-7 0 0 0 0,-3 0 0 0 0,21 0 0 0 0,5 0 0 0 0,1 0 0 0 0,-13 0 0 0 0,15-5 0 0 0,9-1 0 0 0,-3 0 0 0 0,-11 0 0 0 0,3 3 0 0 0,-6 1 0 0 0,2 0 0 0 0,-11 2 0 0 0,-19 0 0 0 0,-21 0 0 0 0,-18 1 0 0 0,-14-1 0 0 0,-8 0 0 0 0,5 0 0 0 0,0 0 0 0 0,5 0 0 0 0,3 0 0 0 0,1 0 0 0 0,0 0 0 0 0,-1 0 0 0 0,0 0 0 0 0,-2 0 0 0 0,11 0 0 0 0,6 0 0 0 0,2 0 0 0 0,-4 0 0 0 0,-3 0 0 0 0,-5 0 0 0 0,3 0 0 0 0,7 0 0 0 0,18 0 0 0 0,5 0 0 0 0,8 0 0 0 0,14 0 0 0 0,17 0 0 0 0,9 0 0 0 0,-5 0 0 0 0,-3 0 0 0 0,-18 0 0 0 0,-17 0 0 0 0,0 0 0 0 0,-4 0 0 0 0,-2 0 0 0 0,-10 0 0 0 0,-4 0 0 0 0,3 0 0 0 0,-2 0 0 0 0,7 0 0 0 0,0 0 0 0 0,-2 0 0 0 0,-6 0 0 0 0,-8 0 0 0 0,-5 0 0 0 0,-7 0 0 0 0,-8 0 0 0 0,5 0 0 0 0,0 0 0 0 0,-4 0 0 0 0,-4 0 0 0 0,-3 0 0 0 0,7 0 0 0 0,1 0 0 0 0,18 0 0 0 0,14 0 0 0 0,18 0 0 0 0,14 0 0 0 0,12 0 0 0 0,17 0 0 0 0,4 0 0 0 0,-7 0 0 0 0,-21 0 0 0 0,-19 0 0 0 0,-21 0 0 0 0,-13 0 0 0 0,-12 0 0 0 0,-3 0 0 0 0,15 0 0 0 0,17 0 0 0 0,21 0 0 0 0,13 0 0 0 0,3 0 0 0 0,11 0 0 0 0,10 0 0 0 0,2 0 0 0 0,2 0 0 0 0,-17 0 0 0 0,-25 0 0 0 0,-23 0 0 0 0,-15 0 0 0 0,-11 0 0 0 0,-5 0 0 0 0,-4 0 0 0 0,-4 0 0 0 0,-2 0 0 0 0,2-5 0 0 0,2-1 0 0 0,8 0 0 0 0,7 1 0 0 0,10-4 0 0 0,-1 0 0 0 0,-1 2 0 0 0,0 1 0 0 0,-5 3 0 0 0,-8 1 0 0 0,0 1 0 0 0,-5 1 0 0 0,2 0 0 0 0,-2 0 0 0 0,-3 0 0 0 0,-3 1 0 0 0,-3-1 0 0 0,4 0 0 0 0,5 0 0 0 0,0 0 0 0 0,-1 5 0 0 0,-3 7 0 0 0,-3 5 0 0 0,-2 1 0 0 0,3 2 0 0 0,1 2 0 0 0,-6 8 0 0 0,-8 3 0 0 0,-7 2 0 0 0,-7-1 0 0 0,-5-2 0 0 0,-2 0 0 0 0,-2-1 0 0 0,-1-1 0 0 0,1-1 0 0 0,0 0 0 0 0,0 0 0 0 0,-5 0 0 0 0,-6-6 0 0 0,-6 0 0 0 0,-9-1 0 0 0,-6-3 0 0 0,-7-5 0 0 0,-11-5 0 0 0,-12-4 0 0 0,-35-3 0 0 0,-10-1 0 0 0,8-2 0 0 0,1 0 0 0 0,-2 0 0 0 0,-8 0 0 0 0,4 1 0 0 0,5-1 0 0 0,-10 1 0 0 0,-15 0 0 0 0,-12 0 0 0 0,3 0 0 0 0,-1 0 0 0 0,4 0 0 0 0,-16 0 0 0 0,-3 0 0 0 0,0 0 0 0 0,-5 0 0 0 0,-4 0 0 0 0,3 0 0 0 0,5 0 0 0 0,-6 0 0 0 0,12 0 0 0 0,22 0 0 0 0,18 0 0 0 0,15 0 0 0 0,19 0 0 0 0,17 0 0 0 0,12 0 0 0 0,8 0 0 0 0,-4 0 0 0 0,-1 0 0 0 0,1 0 0 0 0,2 0 0 0 0,-2 0 0 0 0,0 15 0 0 0,-4 5 0 0 0,1-2 0 0 0,-2-2 0 0 0,0-6 0 0 0,-1-3 0 0 0,1-3 0 0 0,3-3 0 0 0,4-1 0 0 0,-7-1 0 0 0,-2 1 0 0 0,3-1 0 0 0,3 0 0 0 0,-1 1 0 0 0,-5-1 0 0 0,-8 1 0 0 0,-6 0 0 0 0,3 0 0 0 0,-5 0 0 0 0,-5 0 0 0 0,-18 0 0 0 0,-3 0 0 0 0,-22 0 0 0 0,-7 0 0 0 0,-4 0 0 0 0,-11 0 0 0 0,-2 0 0 0 0,6 0 0 0 0,9 0 0 0 0,16 0 0 0 0,20 0 0 0 0,14 0 0 0 0,14 0 0 0 0,6 0 0 0 0,-4 0 0 0 0,-2 0 0 0 0,-8 10 0 0 0,-17 3 0 0 0,-15 0 0 0 0,-31-3 0 0 0,-24-3 0 0 0,-26-3 0 0 0,-23-1 0 0 0,-17-2 0 0 0,-6-1 0 0 0,4-1 0 0 0,35 1 0 0 0,43-1 0 0 0,40 1 0 0 0,27-1 0 0 0,22 1 0 0 0,13 0 0 0 0,8 0 0 0 0,5 0 0 0 0,1 0 0 0 0,-5 0 0 0 0,-8 0 0 0 0,-3 0 0 0 0,-4 0 0 0 0,-5 0 0 0 0,0 0 0 0 0,5 0 0 0 0,-2 0 0 0 0,-2 0 0 0 0,-3 0 0 0 0,2 0 0 0 0,-6 0 0 0 0,-3 0 0 0 0,2 0 0 0 0,-3 0 0 0 0,-2 0 0 0 0,-6 0 0 0 0,-1 0 0 0 0,5 0 0 0 0,4 0 0 0 0,2 0 0 0 0,6 0 0 0 0,5 0 0 0 0,7 0 0 0 0,4 0 0 0 0,3 0 0 0 0,-3 0 0 0 0,-5 0 0 0 0,-7 0 0 0 0,-14 0 0 0 0,-8 0 0 0 0,-1 0 0 0 0,-5 0 0 0 0,-3 0 0 0 0,0 0 0 0 0,9 0 0 0 0,2 0 0 0 0,6 0 0 0 0,4 0 0 0 0,6 0 0 0 0,8 0 0 0 0,5 0 0 0 0,-1 0 0 0 0,1 0 0 0 0,-3 0 0 0 0,-9 0 0 0 0,-6 0 0 0 0,-9 10 0 0 0,-4 3 0 0 0,-14 0 0 0 0,-8-3 0 0 0,-4-3 0 0 0,-15-3 0 0 0,1-1 0 0 0,4-2 0 0 0,9-1 0 0 0,17-1 0 0 0,11 1 0 0 0,8-1 0 0 0,8 1 0 0 0,-6-1 0 0 0,-4 1 0 0 0,-11 0 0 0 0,-3 0 0 0 0,-19 0 0 0 0,-7 0 0 0 0,-7 0 0 0 0,-5 0 0 0 0,2 0 0 0 0,11 0 0 0 0,-8 0 0 0 0,-1 0 0 0 0,10 0 0 0 0,10 0 0 0 0,16 0 0 0 0,11 0 0 0 0,11 0 0 0 0,9 0 0 0 0,1 5 0 0 0,4 2 0 0 0,-7-1 0 0 0,-2-1 0 0 0,-7-1 0 0 0,-9-2 0 0 0,-9-1 0 0 0,-18-1 0 0 0,-7 0 0 0 0,-3 0 0 0 0,-9 0 0 0 0,-2 0 0 0 0,5-1 0 0 0,4 1 0 0 0,9 0 0 0 0,12 0 0 0 0,8 0 0 0 0,7 0 0 0 0,0 0 0 0 0,-4 0 0 0 0,-9 0 0 0 0,-8 0 0 0 0,-17 0 0 0 0,-7 0 0 0 0,-9 0 0 0 0,-4 0 0 0 0,-21 0 0 0 0,-25 0 0 0 0,-23 0 0 0 0,-28 0 0 0 0,-7 0 0 0 0,6 0 0 0 0,31 0 0 0 0,32 0 0 0 0,39 0 0 0 0,34 0 0 0 0,23 0 0 0 0,15 0 0 0 0,2 0 0 0 0,4 0 0 0 0,3 0 0 0 0,-11 0 0 0 0,-12 0 0 0 0,-6 0 0 0 0,-1 0 0 0 0,6 0 0 0 0,9 0 0 0 0,3 0 0 0 0,5 0 0 0 0,6 0 0 0 0,4 0 0 0 0,4 0 0 0 0,1 0 0 0 0,2 0 0 0 0,0 0 0 0 0,0 0 0 0 0,-5 0 0 0 0,-2 0 0 0 0,-5 0 0 0 0,0 0 0 0 0,1 0 0 0 0,-2 0 0 0 0,0 0 0 0 0,-6 0 0 0 0,-7 0 0 0 0,-12 0 0 0 0,-6 0 0 0 0,-5 0 0 0 0,0 0 0 0 0,-11 0 0 0 0,0 0 0 0 0,0 0 0 0 0,9 0 0 0 0,14 0 0 0 0,13 0 0 0 0,10 0 0 0 0,8 0 0 0 0,-1 0 0 0 0,1 0 0 0 0,-3 0 0 0 0,-6 0 0 0 0,-5 0 0 0 0,-5 0 0 0 0,3 0 0 0 0,4 0 0 0 0,5 0 0 0 0,5 0 0 0 0,-2 0 0 0 0,1 0 0 0 0,2 0 0 0 0,2 0 0 0 0,1 0 0 0 0,2 0 0 0 0,0 0 0 0 0,2 0 0 0 0,-1 0 0 0 0,0 0 0 0 0,1 0 0 0 0,-11 0 0 0 0,-3 0 0 0 0,1 0 0 0 0,-18 0 0 0 0,-8 0 0 0 0,-3 0 0 0 0,0 0 0 0 0,8 0 0 0 0,9 0 0 0 0,4 0 0 0 0,5 0 0 0 0,6 0 0 0 0,3 0 0 0 0,-1 0 0 0 0,0 0 0 0 0,1 0 0 0 0,-3 0 0 0 0,0 0 0 0 0,7 5 0 0 0,12 7 0 0 0,11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0T17:46:36.54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6914 8275 16383 0 0,'0'5'0'0'0,"0"6"0"0"0,5 7 0 0 0,7 0 0 0 0,6-3 0 0 0,9-5 0 0 0,16-3 0 0 0,10-3 0 0 0,26-2 0 0 0,13-2 0 0 0,22 0 0 0 0,30-1 0 0 0,16 0 0 0 0,10 1 0 0 0,-14-1 0 0 0,-24 1 0 0 0,-14 0 0 0 0,-18 0 0 0 0,-21 0 0 0 0,-18 0 0 0 0,-16 0 0 0 0,-9 0 0 0 0,-2 0 0 0 0,-2 0 0 0 0,0 0 0 0 0,-2 0 0 0 0,4 0 0 0 0,2 0 0 0 0,-1 0 0 0 0,3 0 0 0 0,1 0 0 0 0,-2 0 0 0 0,-1-5 0 0 0,-4-2 0 0 0,0 1 0 0 0,3 1 0 0 0,0 1 0 0 0,0 2 0 0 0,9 1 0 0 0,6 0 0 0 0,0 1 0 0 0,6 1 0 0 0,8-1 0 0 0,9 0 0 0 0,11 0 0 0 0,6 1 0 0 0,7-1 0 0 0,13 0 0 0 0,6 0 0 0 0,-1 0 0 0 0,4 0 0 0 0,-3 0 0 0 0,-6 0 0 0 0,-8 0 0 0 0,-16 0 0 0 0,-12 0 0 0 0,-15 0 0 0 0,-6 0 0 0 0,-9 0 0 0 0,4 0 0 0 0,9 0 0 0 0,-1 0 0 0 0,0 0 0 0 0,5 0 0 0 0,2 0 0 0 0,1 0 0 0 0,9 0 0 0 0,1 0 0 0 0,-1 0 0 0 0,-4-5 0 0 0,-3-2 0 0 0,-9-4 0 0 0,-3-5 0 0 0,-6-1 0 0 0,-7 4 0 0 0,-5-2 0 0 0,1-3 0 0 0,0 2 0 0 0,-3 3 0 0 0,-1 4 0 0 0,-2-1 0 0 0,0 1 0 0 0,-2 2 0 0 0,5 2 0 0 0,1 2 0 0 0,10 1 0 0 0,7 2 0 0 0,14 0 0 0 0,11 0 0 0 0,2 1 0 0 0,-3-1 0 0 0,1 0 0 0 0,7 1 0 0 0,4-1 0 0 0,-3 0 0 0 0,-6 0 0 0 0,-7 0 0 0 0,-1 0 0 0 0,-7 0 0 0 0,0 0 0 0 0,-1 0 0 0 0,3 0 0 0 0,-3 0 0 0 0,-9 0 0 0 0,-8 0 0 0 0,-8 5 0 0 0,1 1 0 0 0,-2 1 0 0 0,7-2 0 0 0,7-2 0 0 0,9-1 0 0 0,4 0 0 0 0,21-2 0 0 0,6 0 0 0 0,-3 0 0 0 0,-6 0 0 0 0,-13-1 0 0 0,-7 1 0 0 0,-10 0 0 0 0,-4 0 0 0 0,0 0 0 0 0,-4 0 0 0 0,7 0 0 0 0,-2 0 0 0 0,1 5 0 0 0,-2 1 0 0 0,-6 0 0 0 0,-4 0 0 0 0,1-3 0 0 0,-1-1 0 0 0,3 0 0 0 0,-1-2 0 0 0,3 5 0 0 0,-1 1 0 0 0,2 0 0 0 0,8-1 0 0 0,11-2 0 0 0,14-1 0 0 0,8 0 0 0 0,5-2 0 0 0,2 0 0 0 0,-5 0 0 0 0,-2-1 0 0 0,-11 1 0 0 0,-8 0 0 0 0,-6 0 0 0 0,-7 0 0 0 0,-9 0 0 0 0,-6 0 0 0 0,-5 0 0 0 0,2 0 0 0 0,0 0 0 0 0,3 0 0 0 0,1 0 0 0 0,-1 0 0 0 0,-3 0 0 0 0,3 0 0 0 0,0 0 0 0 0,3 0 0 0 0,5 0 0 0 0,-1 0 0 0 0,22 0 0 0 0,9 0 0 0 0,21 0 0 0 0,19 0 0 0 0,10 0 0 0 0,2 5 0 0 0,-10 1 0 0 0,-10 0 0 0 0,-9 0 0 0 0,-7-3 0 0 0,-8-1 0 0 0,-15 0 0 0 0,2 3 0 0 0,-7 1 0 0 0,-9 1 0 0 0,-10-3 0 0 0,-6 0 0 0 0,-6-2 0 0 0,-3-1 0 0 0,3-1 0 0 0,0 0 0 0 0,1 0 0 0 0,-2-1 0 0 0,5 1 0 0 0,0 0 0 0 0,4 0 0 0 0,4 0 0 0 0,11 0 0 0 0,4 0 0 0 0,-2 0 0 0 0,3 0 0 0 0,6 0 0 0 0,2 0 0 0 0,-6 0 0 0 0,-9 0 0 0 0,-8 0 0 0 0,-8 0 0 0 0,0 0 0 0 0,-1 0 0 0 0,-3 0 0 0 0,3 0 0 0 0,6 0 0 0 0,-1 0 0 0 0,4 0 0 0 0,-3 0 0 0 0,-2 0 0 0 0,-4-5 0 0 0,2-12 0 0 0,4-7 0 0 0,-5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0T17:46:36.54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15847 6875 16383 0 0,'0'-5'0'0'0,"20"-1"0"0"0,35 0 0 0 0,29 1 0 0 0,35 1 0 0 0,36 2 0 0 0,41 1 0 0 0,37 0 0 0 0,32 1 0 0 0,11 0 0 0 0,-1 1 0 0 0,-19-1 0 0 0,-48 0 0 0 0,-54 0 0 0 0,-58 0 0 0 0,-51 0 0 0 0,-37 0 0 0 0,-16-5 0 0 0,-1-1 0 0 0,6 0 0 0 0,13 1 0 0 0,15 1 0 0 0,22 2 0 0 0,14 1 0 0 0,1 0 0 0 0,5 1 0 0 0,31 0 0 0 0,27 1 0 0 0,13-1 0 0 0,13 0 0 0 0,19 0 0 0 0,26 0 0 0 0,19 0 0 0 0,2 0 0 0 0,-6 0 0 0 0,-9 0 0 0 0,-10 0 0 0 0,-12 0 0 0 0,-18 0 0 0 0,-6 0 0 0 0,5 0 0 0 0,4 0 0 0 0,4 0 0 0 0,2 0 0 0 0,-2 0 0 0 0,-21 0 0 0 0,-20 0 0 0 0,-23 0 0 0 0,-4 0 0 0 0,1 0 0 0 0,-3 0 0 0 0,2 0 0 0 0,-12 0 0 0 0,0 0 0 0 0,3 0 0 0 0,2 0 0 0 0,4 0 0 0 0,0 0 0 0 0,-11 0 0 0 0,-6 0 0 0 0,3 0 0 0 0,2 0 0 0 0,11-5 0 0 0,18-1 0 0 0,10 0 0 0 0,8 1 0 0 0,2 1 0 0 0,-14-8 0 0 0,-1-2 0 0 0,-2 1 0 0 0,-11 2 0 0 0,-14 5 0 0 0,-18 1 0 0 0,-17 3 0 0 0,-13 2 0 0 0,-9 0 0 0 0,-6 0 0 0 0,-3 1 0 0 0,-2-1 0 0 0,1 6 0 0 0,5 6 0 0 0,2 1 0 0 0,-4 3 0 0 0,-7 4 0 0 0,-7 4 0 0 0,-7 2 0 0 0,-4 7 0 0 0,-3 2 0 0 0,-2 1 0 0 0,-5-1 0 0 0,-7-2 0 0 0,-11 4 0 0 0,-6-5 0 0 0,-13-7 0 0 0,1-4 0 0 0,-3 5 0 0 0,-8-2 0 0 0,-29 0 0 0 0,-31 10 0 0 0,-16 0 0 0 0,-30-1 0 0 0,-47 3 0 0 0,-58-4 0 0 0,-72 3 0 0 0,-69 9 0 0 0,-63 8 0 0 0,-51 0 0 0 0,-36 0 0 0 0,-2 2 0 0 0,19-3 0 0 0,53-1 0 0 0,68-4 0 0 0,71-10 0 0 0,85-11 0 0 0,76-9 0 0 0,65-8 0 0 0,38-5 0 0 0,14-3 0 0 0,-12-2 0 0 0,-36 0 0 0 0,-19 0 0 0 0,-25 0 0 0 0,-15 1 0 0 0,2 0 0 0 0,16 1 0 0 0,10 0 0 0 0,15 0 0 0 0,5 0 0 0 0,10 5 0 0 0,10 1 0 0 0,8 6 0 0 0,-18-1 0 0 0,-19-1 0 0 0,-12-2 0 0 0,-14-4 0 0 0,-29-1 0 0 0,-61-2 0 0 0,-67-1 0 0 0,-57 0 0 0 0,-45 0 0 0 0,-9-1 0 0 0,19 1 0 0 0,40-1 0 0 0,73 1 0 0 0,78 0 0 0 0,71 0 0 0 0,50 0 0 0 0,39 0 0 0 0,23 5 0 0 0,18 6 0 0 0,13 7 0 0 0,7 5 0 0 0,4 18 0 0 0,15 12 0 0 0,19-2 0 0 0,38-1 0 0 0,20-4 0 0 0,9-9 0 0 0,-4-7 0 0 0,-15-8 0 0 0,-16-7 0 0 0,-16-8 0 0 0,-32-3 0 0 0,-35-4 0 0 0,-55-1 0 0 0,-55 0 0 0 0,-56-1 0 0 0,-47 1 0 0 0,-35 0 0 0 0,-8 0 0 0 0,32 1 0 0 0,52 0 0 0 0,61 0 0 0 0,82 0 0 0 0,72 0 0 0 0,50 0 0 0 0,52 0 0 0 0,17 0 0 0 0,23 0 0 0 0,31 5 0 0 0,30 11 0 0 0,50 14 0 0 0,35 5 0 0 0,23 13 0 0 0,17 7 0 0 0,-3 0 0 0 0,-23 0 0 0 0,-33-5 0 0 0,-38-5 0 0 0,-39-6 0 0 0,-48-9 0 0 0,-38-10 0 0 0,-33-8 0 0 0,-20-7 0 0 0,1-3 0 0 0,21-3 0 0 0,16-1 0 0 0,8 0 0 0 0,6 1 0 0 0,10-1 0 0 0,-1 1 0 0 0,0 1 0 0 0,-9 0 0 0 0,-9 0 0 0 0,-41 0 0 0 0,-59 0 0 0 0,-64 0 0 0 0,-56 0 0 0 0,-26 0 0 0 0,-22 0 0 0 0,-48 0 0 0 0,-49 0 0 0 0,-44 0 0 0 0,-24 0 0 0 0,-8 0 0 0 0,4 0 0 0 0,35 0 0 0 0,55 5 0 0 0,60 1 0 0 0,37 1 0 0 0,25-2 0 0 0,14-2 0 0 0,2 14 0 0 0,4 4 0 0 0,2 3 0 0 0,3-2 0 0 0,-5-5 0 0 0,-5-6 0 0 0,-7 1 0 0 0,1-2 0 0 0,1-3 0 0 0,6-2 0 0 0,2-2 0 0 0,0-2 0 0 0,3-1 0 0 0,-14 0 0 0 0,-27 4 0 0 0,-32 3 0 0 0,-11-2 0 0 0,-17 0 0 0 0,-8-2 0 0 0,3 0 0 0 0,18 3 0 0 0,27 1 0 0 0,17 4 0 0 0,20 5 0 0 0,21 0 0 0 0,15-2 0 0 0,14-5 0 0 0,5-3 0 0 0,1-2 0 0 0,-2-3 0 0 0,-17-1 0 0 0,-14 0 0 0 0,-2-1 0 0 0,2 0 0 0 0,0 1 0 0 0,-2-1 0 0 0,3 1 0 0 0,4 0 0 0 0,1 0 0 0 0,7 0 0 0 0,4 0 0 0 0,9 0 0 0 0,7 5 0 0 0,12 11 0 0 0,11 9 0 0 0,-5-1 0 0 0,-23 10 0 0 0,-27 0 0 0 0,-21 4 0 0 0,2-4 0 0 0,7-9 0 0 0,29-8 0 0 0,34-7 0 0 0,51-5 0 0 0,37-4 0 0 0,21-1 0 0 0,13-2 0 0 0,-6 1 0 0 0,7-1 0 0 0,-4 1 0 0 0,-7 0 0 0 0,-14 1 0 0 0,-9 0 0 0 0,-10 0 0 0 0,-10 0 0 0 0,-6 0 0 0 0,-6 0 0 0 0,-2 0 0 0 0,-1 0 0 0 0,8 0 0 0 0,10 0 0 0 0,0 0 0 0 0,-2 0 0 0 0,-3 0 0 0 0,-4 0 0 0 0,-4 0 0 0 0,-2 0 0 0 0,4 0 0 0 0,0 0 0 0 0,4 0 0 0 0,1 0 0 0 0,3 0 0 0 0,0 0 0 0 0,11 0 0 0 0,12 0 0 0 0,5 0 0 0 0,9 0 0 0 0,7 0 0 0 0,-8 0 0 0 0,-11 0 0 0 0,-13 0 0 0 0,-5 0 0 0 0,-7 0 0 0 0,4 0 0 0 0,4 0 0 0 0,9 0 0 0 0,8 0 0 0 0,2 0 0 0 0,-5 0 0 0 0,-4 0 0 0 0,-7 0 0 0 0,-9 0 0 0 0,-6 0 0 0 0,-5 0 0 0 0,6 0 0 0 0,7 0 0 0 0,4 0 0 0 0,4-5 0 0 0,13-2 0 0 0,14 1 0 0 0,7 1 0 0 0,0 2 0 0 0,3 0 0 0 0,-8 2 0 0 0,-4 1 0 0 0,-6 0 0 0 0,-1 0 0 0 0,3 0 0 0 0,27 0 0 0 0,16 1 0 0 0,12-1 0 0 0,4 0 0 0 0,9 0 0 0 0,-1 0 0 0 0,-20 0 0 0 0,-10 0 0 0 0,-16 0 0 0 0,-13 0 0 0 0,-7 0 0 0 0,-7 0 0 0 0,-5 0 0 0 0,-4 0 0 0 0,-2-5 0 0 0,-6-2 0 0 0,-8 1 0 0 0,-1 1 0 0 0,-3 2 0 0 0,-4 0 0 0 0,-4 2 0 0 0,4 1 0 0 0,-1 0 0 0 0,4 0 0 0 0,5 0 0 0 0,5 0 0 0 0,3 1 0 0 0,3-1 0 0 0,2 0 0 0 0,5 0 0 0 0,13 0 0 0 0,7-10 0 0 0,10-13 0 0 0,3-3 0 0 0,26 4 0 0 0,11 5 0 0 0,12 5 0 0 0,-3 5 0 0 0,4 4 0 0 0,-3 2 0 0 0,-17-4 0 0 0,-24 0 0 0 0,-25 0 0 0 0,-20 1 0 0 0,-15-4 0 0 0,-10 0 0 0 0,-10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90B994-D6FB-7141-9402-9B0971A000D9}" type="datetimeFigureOut">
              <a:rPr lang="en-US" smtClean="0"/>
              <a:t>10/20/2022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50C42C-83A6-FB44-B789-B1429FABF904}" type="slidenum">
              <a:rPr lang="en-US" smtClean="0"/>
              <a:t>‹#›</a:t>
            </a:fld>
            <a:endParaRPr lang="en-US"/>
          </a:p>
        </p:txBody>
      </p:sp>
    </p:spTree>
    <p:extLst>
      <p:ext uri="{BB962C8B-B14F-4D97-AF65-F5344CB8AC3E}">
        <p14:creationId xmlns:p14="http://schemas.microsoft.com/office/powerpoint/2010/main" val="39534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4E3954-4627-B14B-99D7-E1E13800E512}" type="slidenum">
              <a:rPr lang="en-US" smtClean="0"/>
              <a:t>1</a:t>
            </a:fld>
            <a:endParaRPr lang="en-US"/>
          </a:p>
        </p:txBody>
      </p:sp>
    </p:spTree>
    <p:extLst>
      <p:ext uri="{BB962C8B-B14F-4D97-AF65-F5344CB8AC3E}">
        <p14:creationId xmlns:p14="http://schemas.microsoft.com/office/powerpoint/2010/main" val="302596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50C42C-83A6-FB44-B789-B1429FABF904}" type="slidenum">
              <a:rPr lang="en-US" smtClean="0"/>
              <a:t>5</a:t>
            </a:fld>
            <a:endParaRPr lang="en-US"/>
          </a:p>
        </p:txBody>
      </p:sp>
    </p:spTree>
    <p:extLst>
      <p:ext uri="{BB962C8B-B14F-4D97-AF65-F5344CB8AC3E}">
        <p14:creationId xmlns:p14="http://schemas.microsoft.com/office/powerpoint/2010/main" val="373618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50C42C-83A6-FB44-B789-B1429FABF904}" type="slidenum">
              <a:rPr lang="en-US" smtClean="0"/>
              <a:t>16</a:t>
            </a:fld>
            <a:endParaRPr lang="en-US"/>
          </a:p>
        </p:txBody>
      </p:sp>
    </p:spTree>
    <p:extLst>
      <p:ext uri="{BB962C8B-B14F-4D97-AF65-F5344CB8AC3E}">
        <p14:creationId xmlns:p14="http://schemas.microsoft.com/office/powerpoint/2010/main" val="3592201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050C42C-83A6-FB44-B789-B1429FABF904}" type="slidenum">
              <a:rPr lang="en-US" smtClean="0"/>
              <a:t>22</a:t>
            </a:fld>
            <a:endParaRPr lang="en-US"/>
          </a:p>
        </p:txBody>
      </p:sp>
    </p:spTree>
    <p:extLst>
      <p:ext uri="{BB962C8B-B14F-4D97-AF65-F5344CB8AC3E}">
        <p14:creationId xmlns:p14="http://schemas.microsoft.com/office/powerpoint/2010/main" val="393255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4E3954-4627-B14B-99D7-E1E13800E512}" type="slidenum">
              <a:rPr lang="en-US" smtClean="0"/>
              <a:t>27</a:t>
            </a:fld>
            <a:endParaRPr lang="en-US"/>
          </a:p>
        </p:txBody>
      </p:sp>
    </p:spTree>
    <p:extLst>
      <p:ext uri="{BB962C8B-B14F-4D97-AF65-F5344CB8AC3E}">
        <p14:creationId xmlns:p14="http://schemas.microsoft.com/office/powerpoint/2010/main" val="196097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74627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64842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00760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2E22D-F67A-2142-83E5-7D552549758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138785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A2E22D-F67A-2142-83E5-7D552549758D}"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293895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6A2E22D-F67A-2142-83E5-7D552549758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23886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6A2E22D-F67A-2142-83E5-7D552549758D}"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484938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6A2E22D-F67A-2142-83E5-7D552549758D}"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237142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2E22D-F67A-2142-83E5-7D552549758D}"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146089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A2E22D-F67A-2142-83E5-7D552549758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399636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A2E22D-F67A-2142-83E5-7D552549758D}"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6FA52-8425-F543-B457-C52BDDB9CA94}" type="slidenum">
              <a:rPr lang="en-US" smtClean="0"/>
              <a:t>‹#›</a:t>
            </a:fld>
            <a:endParaRPr lang="en-US"/>
          </a:p>
        </p:txBody>
      </p:sp>
    </p:spTree>
    <p:extLst>
      <p:ext uri="{BB962C8B-B14F-4D97-AF65-F5344CB8AC3E}">
        <p14:creationId xmlns:p14="http://schemas.microsoft.com/office/powerpoint/2010/main" val="276661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2E22D-F67A-2142-83E5-7D552549758D}" type="datetimeFigureOut">
              <a:rPr lang="en-US" smtClean="0"/>
              <a:t>10/20/2022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6FA52-8425-F543-B457-C52BDDB9CA94}" type="slidenum">
              <a:rPr lang="en-US" smtClean="0"/>
              <a:t>‹#›</a:t>
            </a:fld>
            <a:endParaRPr lang="en-US"/>
          </a:p>
        </p:txBody>
      </p:sp>
    </p:spTree>
    <p:extLst>
      <p:ext uri="{BB962C8B-B14F-4D97-AF65-F5344CB8AC3E}">
        <p14:creationId xmlns:p14="http://schemas.microsoft.com/office/powerpoint/2010/main" val="3743557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notesSlide" Target="../notesSlides/notesSlide3.xml"/><Relationship Id="rId16" Type="http://schemas.openxmlformats.org/officeDocument/2006/relationships/image" Target="../media/image38.svg"/><Relationship Id="rId20"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19" Type="http://schemas.openxmlformats.org/officeDocument/2006/relationships/image" Target="../media/image41.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customXml" Target="../ink/ink3.xml"/><Relationship Id="rId17" Type="http://schemas.openxmlformats.org/officeDocument/2006/relationships/image" Target="../media/image22.png"/><Relationship Id="rId2" Type="http://schemas.openxmlformats.org/officeDocument/2006/relationships/image" Target="../media/image6.png"/><Relationship Id="rId16"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9.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customXml" Target="../ink/ink2.xml"/><Relationship Id="rId4" Type="http://schemas.openxmlformats.org/officeDocument/2006/relationships/image" Target="../media/image8.png"/><Relationship Id="rId9" Type="http://schemas.openxmlformats.org/officeDocument/2006/relationships/image" Target="../media/image18.png"/><Relationship Id="rId14" Type="http://schemas.openxmlformats.org/officeDocument/2006/relationships/customXml" Target="../ink/ink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1C4A0D-9534-D18A-C319-FB902B19C145}"/>
              </a:ext>
            </a:extLst>
          </p:cNvPr>
          <p:cNvSpPr/>
          <p:nvPr/>
        </p:nvSpPr>
        <p:spPr>
          <a:xfrm rot="16200000">
            <a:off x="1143001" y="-1143000"/>
            <a:ext cx="6857999" cy="9144000"/>
          </a:xfrm>
          <a:prstGeom prst="rect">
            <a:avLst/>
          </a:prstGeom>
          <a:gradFill>
            <a:gsLst>
              <a:gs pos="100000">
                <a:schemeClr val="tx1">
                  <a:alpha val="60000"/>
                </a:schemeClr>
              </a:gs>
              <a:gs pos="100000">
                <a:schemeClr val="tx1">
                  <a:alpha val="2000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A88221C-1742-6D43-A90D-191202F50B78}"/>
              </a:ext>
            </a:extLst>
          </p:cNvPr>
          <p:cNvSpPr/>
          <p:nvPr/>
        </p:nvSpPr>
        <p:spPr>
          <a:xfrm>
            <a:off x="5790654" y="5568777"/>
            <a:ext cx="2652663" cy="1289967"/>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CFD0EF4-01B2-DF4B-B252-E811727C81F4}"/>
              </a:ext>
            </a:extLst>
          </p:cNvPr>
          <p:cNvSpPr txBox="1"/>
          <p:nvPr/>
        </p:nvSpPr>
        <p:spPr>
          <a:xfrm>
            <a:off x="0" y="3165674"/>
            <a:ext cx="8563390" cy="1000274"/>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GB" sz="3100" b="1">
                <a:solidFill>
                  <a:srgbClr val="FFFFFF"/>
                </a:solidFill>
                <a:latin typeface="Century Gothic" panose="020B0502020202020204" pitchFamily="34" charset="0"/>
              </a:rPr>
              <a:t>FINANCIAL EMIGRATION &amp;</a:t>
            </a:r>
          </a:p>
          <a:p>
            <a:pPr algn="r"/>
            <a:r>
              <a:rPr lang="en-GB" sz="2700" b="1">
                <a:solidFill>
                  <a:srgbClr val="BB9C53"/>
                </a:solidFill>
                <a:latin typeface="Century Gothic" panose="020B0502020202020204" pitchFamily="34" charset="0"/>
              </a:rPr>
              <a:t>THE FOREIGN EMPLOYMENT INCOME EXEMPTION</a:t>
            </a:r>
          </a:p>
        </p:txBody>
      </p:sp>
      <p:sp>
        <p:nvSpPr>
          <p:cNvPr id="15" name="Rectangle 14">
            <a:extLst>
              <a:ext uri="{FF2B5EF4-FFF2-40B4-BE49-F238E27FC236}">
                <a16:creationId xmlns:a16="http://schemas.microsoft.com/office/drawing/2014/main" id="{A3D50BD8-339C-2246-9521-BFB75BF8ABCF}"/>
              </a:ext>
            </a:extLst>
          </p:cNvPr>
          <p:cNvSpPr/>
          <p:nvPr/>
        </p:nvSpPr>
        <p:spPr>
          <a:xfrm>
            <a:off x="5790654" y="1"/>
            <a:ext cx="2652663" cy="2802979"/>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E3D9A-F3F3-FF4C-8C5F-0403AA7BB1A5}"/>
              </a:ext>
            </a:extLst>
          </p:cNvPr>
          <p:cNvSpPr/>
          <p:nvPr/>
        </p:nvSpPr>
        <p:spPr>
          <a:xfrm>
            <a:off x="5818361" y="1327581"/>
            <a:ext cx="2652663" cy="461665"/>
          </a:xfrm>
          <a:prstGeom prst="rect">
            <a:avLst/>
          </a:prstGeom>
        </p:spPr>
        <p:txBody>
          <a:bodyPr wrap="square" lIns="91440" tIns="45720" rIns="91440" bIns="45720" anchor="t">
            <a:spAutoFit/>
          </a:bodyPr>
          <a:lstStyle/>
          <a:p>
            <a:pPr algn="ctr"/>
            <a:r>
              <a:rPr lang="en-US" sz="2400" b="1" spc="600">
                <a:solidFill>
                  <a:schemeClr val="bg1"/>
                </a:solidFill>
                <a:latin typeface="Century Gothic"/>
              </a:rPr>
              <a:t>OCTOBER</a:t>
            </a:r>
            <a:endParaRPr lang="en-US" sz="1600">
              <a:solidFill>
                <a:schemeClr val="bg1"/>
              </a:solidFill>
            </a:endParaRPr>
          </a:p>
        </p:txBody>
      </p:sp>
      <p:sp>
        <p:nvSpPr>
          <p:cNvPr id="22" name="TextBox 21">
            <a:extLst>
              <a:ext uri="{FF2B5EF4-FFF2-40B4-BE49-F238E27FC236}">
                <a16:creationId xmlns:a16="http://schemas.microsoft.com/office/drawing/2014/main" id="{55A24059-A61C-D048-B726-A602527A85AA}"/>
              </a:ext>
            </a:extLst>
          </p:cNvPr>
          <p:cNvSpPr txBox="1"/>
          <p:nvPr/>
        </p:nvSpPr>
        <p:spPr>
          <a:xfrm>
            <a:off x="5790653" y="6189727"/>
            <a:ext cx="2652663" cy="338554"/>
          </a:xfrm>
          <a:prstGeom prst="rect">
            <a:avLst/>
          </a:prstGeom>
          <a:noFill/>
        </p:spPr>
        <p:txBody>
          <a:bodyPr wrap="square" lIns="91440" tIns="45720" rIns="91440" bIns="45720" rtlCol="0" anchor="t">
            <a:spAutoFit/>
          </a:bodyPr>
          <a:lstStyle/>
          <a:p>
            <a:pPr algn="ctr"/>
            <a:r>
              <a:rPr lang="en-US" sz="1600" b="1">
                <a:solidFill>
                  <a:schemeClr val="bg1"/>
                </a:solidFill>
                <a:latin typeface="Century Gothic"/>
              </a:rPr>
              <a:t>MARTIN BEZUIDENHOUT</a:t>
            </a:r>
          </a:p>
        </p:txBody>
      </p:sp>
      <p:pic>
        <p:nvPicPr>
          <p:cNvPr id="9" name="Picture 8">
            <a:extLst>
              <a:ext uri="{FF2B5EF4-FFF2-40B4-BE49-F238E27FC236}">
                <a16:creationId xmlns:a16="http://schemas.microsoft.com/office/drawing/2014/main" id="{97D8B3B1-5217-F845-B209-4C4261C322F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77084" y="1808843"/>
            <a:ext cx="2079801" cy="701620"/>
          </a:xfrm>
          <a:prstGeom prst="rect">
            <a:avLst/>
          </a:prstGeom>
        </p:spPr>
      </p:pic>
      <p:sp>
        <p:nvSpPr>
          <p:cNvPr id="44" name="TextBox 43">
            <a:extLst>
              <a:ext uri="{FF2B5EF4-FFF2-40B4-BE49-F238E27FC236}">
                <a16:creationId xmlns:a16="http://schemas.microsoft.com/office/drawing/2014/main" id="{DD0AEA30-C91F-E941-BCF6-43DFF4B0C250}"/>
              </a:ext>
            </a:extLst>
          </p:cNvPr>
          <p:cNvSpPr txBox="1"/>
          <p:nvPr/>
        </p:nvSpPr>
        <p:spPr>
          <a:xfrm>
            <a:off x="5790653" y="5863863"/>
            <a:ext cx="2652663" cy="369332"/>
          </a:xfrm>
          <a:prstGeom prst="rect">
            <a:avLst/>
          </a:prstGeom>
          <a:noFill/>
        </p:spPr>
        <p:txBody>
          <a:bodyPr wrap="square" rtlCol="0">
            <a:spAutoFit/>
          </a:bodyPr>
          <a:lstStyle/>
          <a:p>
            <a:pPr algn="ctr"/>
            <a:r>
              <a:rPr lang="en-US" b="1">
                <a:solidFill>
                  <a:srgbClr val="282828"/>
                </a:solidFill>
                <a:latin typeface="Century Gothic" panose="020B0502020202020204" pitchFamily="34" charset="0"/>
              </a:rPr>
              <a:t>PRESENTED BY:</a:t>
            </a:r>
          </a:p>
        </p:txBody>
      </p:sp>
      <p:grpSp>
        <p:nvGrpSpPr>
          <p:cNvPr id="10" name="Group 9">
            <a:extLst>
              <a:ext uri="{FF2B5EF4-FFF2-40B4-BE49-F238E27FC236}">
                <a16:creationId xmlns:a16="http://schemas.microsoft.com/office/drawing/2014/main" id="{C5843E53-DB02-4125-3CA7-F72C3D269DF6}"/>
              </a:ext>
            </a:extLst>
          </p:cNvPr>
          <p:cNvGrpSpPr/>
          <p:nvPr/>
        </p:nvGrpSpPr>
        <p:grpSpPr>
          <a:xfrm>
            <a:off x="2456502" y="4431874"/>
            <a:ext cx="5976948" cy="745969"/>
            <a:chOff x="543009" y="5972460"/>
            <a:chExt cx="4239651" cy="529141"/>
          </a:xfrm>
        </p:grpSpPr>
        <p:pic>
          <p:nvPicPr>
            <p:cNvPr id="5" name="Picture 4" descr="Logo&#10;&#10;Description automatically generated">
              <a:extLst>
                <a:ext uri="{FF2B5EF4-FFF2-40B4-BE49-F238E27FC236}">
                  <a16:creationId xmlns:a16="http://schemas.microsoft.com/office/drawing/2014/main" id="{C8CD0D91-62A3-4CC0-A161-59FBDEB7A8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009" y="5972460"/>
              <a:ext cx="1366949" cy="52914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2DBF866-9BB2-C36E-C31E-18BE711E4906}"/>
                </a:ext>
              </a:extLst>
            </p:cNvPr>
            <p:cNvPicPr>
              <a:picLocks noChangeAspect="1"/>
            </p:cNvPicPr>
            <p:nvPr/>
          </p:nvPicPr>
          <p:blipFill>
            <a:blip r:embed="rId5"/>
            <a:stretch>
              <a:fillRect/>
            </a:stretch>
          </p:blipFill>
          <p:spPr>
            <a:xfrm>
              <a:off x="3737967" y="6042278"/>
              <a:ext cx="1044693" cy="32552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9A4BB2F6-61B5-AEF4-0A37-C10CD742DE18}"/>
                </a:ext>
              </a:extLst>
            </p:cNvPr>
            <p:cNvPicPr>
              <a:picLocks noChangeAspect="1"/>
            </p:cNvPicPr>
            <p:nvPr/>
          </p:nvPicPr>
          <p:blipFill rotWithShape="1">
            <a:blip r:embed="rId6"/>
            <a:srcRect b="16702"/>
            <a:stretch/>
          </p:blipFill>
          <p:spPr>
            <a:xfrm>
              <a:off x="2321844" y="6024508"/>
              <a:ext cx="949019" cy="371988"/>
            </a:xfrm>
            <a:prstGeom prst="rect">
              <a:avLst/>
            </a:prstGeom>
          </p:spPr>
        </p:pic>
      </p:grpSp>
    </p:spTree>
    <p:extLst>
      <p:ext uri="{BB962C8B-B14F-4D97-AF65-F5344CB8AC3E}">
        <p14:creationId xmlns:p14="http://schemas.microsoft.com/office/powerpoint/2010/main" val="10921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7403C71-DA99-2B71-FD35-1569B91E4F16}"/>
              </a:ext>
            </a:extLst>
          </p:cNvPr>
          <p:cNvGrpSpPr/>
          <p:nvPr/>
        </p:nvGrpSpPr>
        <p:grpSpPr>
          <a:xfrm>
            <a:off x="451942" y="3921760"/>
            <a:ext cx="9047658" cy="3924300"/>
            <a:chOff x="451942" y="3921760"/>
            <a:chExt cx="9047658" cy="3924300"/>
          </a:xfrm>
        </p:grpSpPr>
        <p:pic>
          <p:nvPicPr>
            <p:cNvPr id="12" name="Picture 11" descr="Icon&#10;&#10;Description automatically generated">
              <a:extLst>
                <a:ext uri="{FF2B5EF4-FFF2-40B4-BE49-F238E27FC236}">
                  <a16:creationId xmlns:a16="http://schemas.microsoft.com/office/drawing/2014/main" id="{5CF59344-8109-AD03-9A6F-C170DF307AE0}"/>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7" name="Group 16">
              <a:extLst>
                <a:ext uri="{FF2B5EF4-FFF2-40B4-BE49-F238E27FC236}">
                  <a16:creationId xmlns:a16="http://schemas.microsoft.com/office/drawing/2014/main" id="{AA3DA1BC-CA6F-2620-D99D-F32586843FAB}"/>
                </a:ext>
              </a:extLst>
            </p:cNvPr>
            <p:cNvGrpSpPr/>
            <p:nvPr/>
          </p:nvGrpSpPr>
          <p:grpSpPr>
            <a:xfrm>
              <a:off x="451942" y="6415982"/>
              <a:ext cx="8234858" cy="285881"/>
              <a:chOff x="451942" y="6415982"/>
              <a:chExt cx="8234858" cy="285881"/>
            </a:xfrm>
          </p:grpSpPr>
          <p:sp>
            <p:nvSpPr>
              <p:cNvPr id="18" name="object 18">
                <a:extLst>
                  <a:ext uri="{FF2B5EF4-FFF2-40B4-BE49-F238E27FC236}">
                    <a16:creationId xmlns:a16="http://schemas.microsoft.com/office/drawing/2014/main" id="{4EE74D6C-28BB-1E34-5AC8-2AFED886CCB9}"/>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9" name="Group 18">
                <a:extLst>
                  <a:ext uri="{FF2B5EF4-FFF2-40B4-BE49-F238E27FC236}">
                    <a16:creationId xmlns:a16="http://schemas.microsoft.com/office/drawing/2014/main" id="{14F3900F-C612-C37E-3759-8BF7B9D68A80}"/>
                  </a:ext>
                </a:extLst>
              </p:cNvPr>
              <p:cNvGrpSpPr/>
              <p:nvPr/>
            </p:nvGrpSpPr>
            <p:grpSpPr>
              <a:xfrm>
                <a:off x="5587665" y="6415982"/>
                <a:ext cx="3099135" cy="285881"/>
                <a:chOff x="5587665" y="6415982"/>
                <a:chExt cx="3099135" cy="285881"/>
              </a:xfrm>
            </p:grpSpPr>
            <p:sp>
              <p:nvSpPr>
                <p:cNvPr id="20" name="object 18">
                  <a:extLst>
                    <a:ext uri="{FF2B5EF4-FFF2-40B4-BE49-F238E27FC236}">
                      <a16:creationId xmlns:a16="http://schemas.microsoft.com/office/drawing/2014/main" id="{D4A95515-2456-06FA-DF2E-A9C72FB95B4C}"/>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1" name="Picture 20" descr="Logo&#10;&#10;Description automatically generated">
                  <a:extLst>
                    <a:ext uri="{FF2B5EF4-FFF2-40B4-BE49-F238E27FC236}">
                      <a16:creationId xmlns:a16="http://schemas.microsoft.com/office/drawing/2014/main" id="{AFB954F4-90D8-375F-B9DC-494A6179C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34DB56AC-10D4-FCEC-4D1B-2BB2DFE5C9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3" name="Graphic 22">
                  <a:extLst>
                    <a:ext uri="{FF2B5EF4-FFF2-40B4-BE49-F238E27FC236}">
                      <a16:creationId xmlns:a16="http://schemas.microsoft.com/office/drawing/2014/main" id="{A49DA919-EE8B-5CBB-F95E-71606176A36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9" name="Rectangle 8">
            <a:extLst>
              <a:ext uri="{FF2B5EF4-FFF2-40B4-BE49-F238E27FC236}">
                <a16:creationId xmlns:a16="http://schemas.microsoft.com/office/drawing/2014/main" id="{9A2AD823-F78A-7494-D926-7CE753537664}"/>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706643-31F2-C1D6-8E95-5CC1DC4F101D}"/>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63053" y="419113"/>
            <a:ext cx="8372171" cy="689319"/>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SA TAX RESIDENCY TEST</a:t>
            </a:r>
            <a:endParaRPr lang="en-GB" sz="2200" kern="0">
              <a:solidFill>
                <a:schemeClr val="bg1"/>
              </a:solidFill>
              <a:latin typeface="Century Gothic" panose="020B0502020202020204" pitchFamily="34" charset="0"/>
              <a:cs typeface="Trebuchet MS"/>
            </a:endParaRPr>
          </a:p>
          <a:p>
            <a:pPr algn="ctr">
              <a:spcBef>
                <a:spcPts val="14"/>
              </a:spcBef>
            </a:pPr>
            <a:endParaRPr lang="en-GB" sz="2200" kern="0">
              <a:solidFill>
                <a:schemeClr val="bg1"/>
              </a:solidFill>
              <a:latin typeface="Trebuchet MS"/>
              <a:cs typeface="Trebuchet MS"/>
            </a:endParaRPr>
          </a:p>
        </p:txBody>
      </p:sp>
      <p:grpSp>
        <p:nvGrpSpPr>
          <p:cNvPr id="14" name="Group 13">
            <a:extLst>
              <a:ext uri="{FF2B5EF4-FFF2-40B4-BE49-F238E27FC236}">
                <a16:creationId xmlns:a16="http://schemas.microsoft.com/office/drawing/2014/main" id="{E5075945-B550-4626-8979-B2B73B33564C}"/>
              </a:ext>
            </a:extLst>
          </p:cNvPr>
          <p:cNvGrpSpPr/>
          <p:nvPr/>
        </p:nvGrpSpPr>
        <p:grpSpPr>
          <a:xfrm>
            <a:off x="384977" y="368311"/>
            <a:ext cx="1065194" cy="0"/>
            <a:chOff x="541278" y="419113"/>
            <a:chExt cx="1065194" cy="0"/>
          </a:xfrm>
        </p:grpSpPr>
        <p:cxnSp>
          <p:nvCxnSpPr>
            <p:cNvPr id="15" name="Straight Connector 14">
              <a:extLst>
                <a:ext uri="{FF2B5EF4-FFF2-40B4-BE49-F238E27FC236}">
                  <a16:creationId xmlns:a16="http://schemas.microsoft.com/office/drawing/2014/main" id="{B0CA449C-F3FA-49FB-9D1B-B1E9FA98D9FE}"/>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3485C1-FFD0-4BCC-9FAE-D012361B6F40}"/>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70DF39B-CC1B-4615-BD7B-FC791F5912A4}"/>
              </a:ext>
            </a:extLst>
          </p:cNvPr>
          <p:cNvSpPr txBox="1"/>
          <p:nvPr/>
        </p:nvSpPr>
        <p:spPr>
          <a:xfrm>
            <a:off x="282346" y="1027502"/>
            <a:ext cx="8629063" cy="4477508"/>
          </a:xfrm>
          <a:prstGeom prst="rect">
            <a:avLst/>
          </a:prstGeom>
          <a:noFill/>
        </p:spPr>
        <p:txBody>
          <a:bodyPr wrap="square" rtlCol="0">
            <a:spAutoFit/>
          </a:bodyPr>
          <a:lstStyle/>
          <a:p>
            <a:pPr marL="285750" indent="-285750">
              <a:lnSpc>
                <a:spcPct val="200000"/>
              </a:lnSpc>
              <a:buClr>
                <a:srgbClr val="BD9E53"/>
              </a:buClr>
              <a:buSzPct val="130000"/>
              <a:buFont typeface="Arial" panose="020B0604020202020204" pitchFamily="34" charset="0"/>
              <a:buChar char="•"/>
              <a:defRPr/>
            </a:pPr>
            <a:r>
              <a:rPr lang="en-ZA" altLang="en-US" sz="1600" b="1">
                <a:latin typeface="Century Gothic" panose="020B0502020202020204" pitchFamily="34" charset="0"/>
              </a:rPr>
              <a:t>Ordinarily Resident test – intention test.</a:t>
            </a:r>
          </a:p>
          <a:p>
            <a:pPr marL="742950" lvl="1" indent="-285750">
              <a:lnSpc>
                <a:spcPct val="150000"/>
              </a:lnSpc>
              <a:buClr>
                <a:srgbClr val="BD9E53"/>
              </a:buClr>
              <a:buSzPct val="100000"/>
              <a:buFont typeface="Arial" panose="020B0604020202020204" pitchFamily="34" charset="0"/>
              <a:buChar char="•"/>
              <a:defRPr/>
            </a:pPr>
            <a:r>
              <a:rPr lang="en-ZA" altLang="en-US" sz="1600">
                <a:latin typeface="Century Gothic" panose="020B0502020202020204" pitchFamily="34" charset="0"/>
              </a:rPr>
              <a:t>Is South Africa your permanent and / or “real” home?</a:t>
            </a:r>
          </a:p>
          <a:p>
            <a:pPr marL="742950" lvl="1" indent="-285750">
              <a:lnSpc>
                <a:spcPct val="150000"/>
              </a:lnSpc>
              <a:buClr>
                <a:srgbClr val="BD9E53"/>
              </a:buClr>
              <a:buSzPct val="100000"/>
              <a:buFont typeface="Arial" panose="020B0604020202020204" pitchFamily="34" charset="0"/>
              <a:buChar char="•"/>
              <a:defRPr/>
            </a:pPr>
            <a:r>
              <a:rPr lang="en-ZA" altLang="en-US" sz="1600">
                <a:latin typeface="Century Gothic" panose="020B0502020202020204" pitchFamily="34" charset="0"/>
              </a:rPr>
              <a:t>Do you intend to permanently return to South Africa in future?</a:t>
            </a:r>
          </a:p>
          <a:p>
            <a:pPr marL="742950" lvl="1" indent="-285750">
              <a:lnSpc>
                <a:spcPct val="150000"/>
              </a:lnSpc>
              <a:buClr>
                <a:srgbClr val="BD9E53"/>
              </a:buClr>
              <a:buSzPct val="100000"/>
              <a:buFont typeface="Arial" panose="020B0604020202020204" pitchFamily="34" charset="0"/>
              <a:buChar char="•"/>
              <a:defRPr/>
            </a:pPr>
            <a:r>
              <a:rPr lang="en-ZA" altLang="en-US" sz="1600">
                <a:latin typeface="Century Gothic" panose="020B0502020202020204" pitchFamily="34" charset="0"/>
              </a:rPr>
              <a:t>Roadmap: Will you be </a:t>
            </a:r>
            <a:r>
              <a:rPr lang="en-ZA" altLang="en-US" sz="1600" u="sng">
                <a:latin typeface="Century Gothic" panose="020B0502020202020204" pitchFamily="34" charset="0"/>
              </a:rPr>
              <a:t>able</a:t>
            </a:r>
            <a:r>
              <a:rPr lang="en-ZA" altLang="en-US" sz="1600" i="1">
                <a:latin typeface="Century Gothic" panose="020B0502020202020204" pitchFamily="34" charset="0"/>
              </a:rPr>
              <a:t> </a:t>
            </a:r>
            <a:r>
              <a:rPr lang="en-ZA" altLang="en-US" sz="1600">
                <a:latin typeface="Century Gothic" panose="020B0502020202020204" pitchFamily="34" charset="0"/>
              </a:rPr>
              <a:t>to permanently reside elsewhere?</a:t>
            </a:r>
          </a:p>
          <a:p>
            <a:pPr marL="285750" indent="-285750">
              <a:buClr>
                <a:srgbClr val="BD9E53"/>
              </a:buClr>
              <a:buSzPct val="130000"/>
              <a:buFont typeface="Arial" panose="020B0604020202020204" pitchFamily="34" charset="0"/>
              <a:buChar char="•"/>
              <a:defRPr/>
            </a:pPr>
            <a:endParaRPr lang="en-ZA" altLang="en-US" sz="1600" b="1">
              <a:latin typeface="Century Gothic" panose="020B0502020202020204" pitchFamily="34" charset="0"/>
            </a:endParaRPr>
          </a:p>
          <a:p>
            <a:pPr marL="285750" indent="-285750">
              <a:lnSpc>
                <a:spcPct val="200000"/>
              </a:lnSpc>
              <a:buClr>
                <a:srgbClr val="BD9E53"/>
              </a:buClr>
              <a:buSzPct val="130000"/>
              <a:buFont typeface="Arial" panose="020B0604020202020204" pitchFamily="34" charset="0"/>
              <a:buChar char="•"/>
              <a:defRPr/>
            </a:pPr>
            <a:r>
              <a:rPr lang="en-ZA" altLang="en-US" sz="1600" b="1">
                <a:latin typeface="Century Gothic" panose="020B0502020202020204" pitchFamily="34" charset="0"/>
              </a:rPr>
              <a:t>Physical Presence test – days test.</a:t>
            </a:r>
          </a:p>
          <a:p>
            <a:pPr marL="742950" lvl="1" indent="-285750">
              <a:lnSpc>
                <a:spcPct val="150000"/>
              </a:lnSpc>
              <a:buClr>
                <a:srgbClr val="BD9E53"/>
              </a:buClr>
              <a:buSzPct val="100000"/>
              <a:buFont typeface="Arial" panose="020B0604020202020204" pitchFamily="34" charset="0"/>
              <a:buChar char="•"/>
              <a:defRPr/>
            </a:pPr>
            <a:r>
              <a:rPr lang="en-ZA" altLang="en-US" sz="1600">
                <a:latin typeface="Century Gothic" panose="020B0502020202020204" pitchFamily="34" charset="0"/>
              </a:rPr>
              <a:t>More than 91 days in current year of assessment;</a:t>
            </a:r>
          </a:p>
          <a:p>
            <a:pPr marL="742950" lvl="1" indent="-285750">
              <a:lnSpc>
                <a:spcPct val="150000"/>
              </a:lnSpc>
              <a:buClr>
                <a:srgbClr val="BD9E53"/>
              </a:buClr>
              <a:buSzPct val="100000"/>
              <a:buFont typeface="Arial" panose="020B0604020202020204" pitchFamily="34" charset="0"/>
              <a:buChar char="•"/>
              <a:defRPr/>
            </a:pPr>
            <a:r>
              <a:rPr lang="en-ZA" altLang="en-US" sz="1600">
                <a:latin typeface="Century Gothic" panose="020B0502020202020204" pitchFamily="34" charset="0"/>
              </a:rPr>
              <a:t>More than 91 days in each of the previous 5 years of assessment; and </a:t>
            </a:r>
          </a:p>
          <a:p>
            <a:pPr marL="742950" lvl="1" indent="-285750">
              <a:lnSpc>
                <a:spcPct val="150000"/>
              </a:lnSpc>
              <a:buClr>
                <a:srgbClr val="BD9E53"/>
              </a:buClr>
              <a:buSzPct val="100000"/>
              <a:buFont typeface="Arial" panose="020B0604020202020204" pitchFamily="34" charset="0"/>
              <a:buChar char="•"/>
              <a:defRPr/>
            </a:pPr>
            <a:r>
              <a:rPr lang="en-ZA" altLang="en-US" sz="1600">
                <a:latin typeface="Century Gothic" panose="020B0502020202020204" pitchFamily="34" charset="0"/>
              </a:rPr>
              <a:t>915 days in aggregate over the 5 year period.</a:t>
            </a:r>
          </a:p>
          <a:p>
            <a:pPr lvl="1">
              <a:buClr>
                <a:srgbClr val="BD9E53"/>
              </a:buClr>
              <a:buSzPct val="100000"/>
              <a:defRPr/>
            </a:pPr>
            <a:endParaRPr lang="en-ZA" altLang="en-US" sz="1600">
              <a:latin typeface="Century Gothic" panose="020B0502020202020204" pitchFamily="34" charset="0"/>
            </a:endParaRPr>
          </a:p>
          <a:p>
            <a:pPr marL="285750" indent="-285750">
              <a:lnSpc>
                <a:spcPct val="150000"/>
              </a:lnSpc>
              <a:buClr>
                <a:srgbClr val="BD9E53"/>
              </a:buClr>
              <a:buSzPct val="130000"/>
              <a:buFont typeface="Arial" panose="020B0604020202020204" pitchFamily="34" charset="0"/>
              <a:buChar char="•"/>
              <a:defRPr/>
            </a:pPr>
            <a:r>
              <a:rPr lang="en-ZA" sz="1600" i="1">
                <a:latin typeface="Century Gothic" panose="020B0502020202020204" pitchFamily="34" charset="0"/>
              </a:rPr>
              <a:t>The Physical presence test only applies where the ordinarily resident test does </a:t>
            </a:r>
            <a:r>
              <a:rPr lang="en-ZA" sz="1600" i="1" u="sng">
                <a:latin typeface="Century Gothic" panose="020B0502020202020204" pitchFamily="34" charset="0"/>
              </a:rPr>
              <a:t>not</a:t>
            </a:r>
            <a:r>
              <a:rPr lang="en-ZA" sz="1600" i="1">
                <a:latin typeface="Century Gothic" panose="020B0502020202020204" pitchFamily="34" charset="0"/>
              </a:rPr>
              <a:t> apply at any time during the relevant year of assessment.</a:t>
            </a:r>
            <a:endParaRPr lang="en-ZA" sz="1600" i="1">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144706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A43F76C-AD0B-3ED4-ACE1-F4C996FD5455}"/>
              </a:ext>
            </a:extLst>
          </p:cNvPr>
          <p:cNvGrpSpPr/>
          <p:nvPr/>
        </p:nvGrpSpPr>
        <p:grpSpPr>
          <a:xfrm>
            <a:off x="451942" y="3921760"/>
            <a:ext cx="9047658" cy="3924300"/>
            <a:chOff x="451942" y="3921760"/>
            <a:chExt cx="9047658" cy="3924300"/>
          </a:xfrm>
        </p:grpSpPr>
        <p:pic>
          <p:nvPicPr>
            <p:cNvPr id="12" name="Picture 11" descr="Icon&#10;&#10;Description automatically generated">
              <a:extLst>
                <a:ext uri="{FF2B5EF4-FFF2-40B4-BE49-F238E27FC236}">
                  <a16:creationId xmlns:a16="http://schemas.microsoft.com/office/drawing/2014/main" id="{A84FC38C-F41F-3C44-4204-78FD512690AC}"/>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7" name="Group 16">
              <a:extLst>
                <a:ext uri="{FF2B5EF4-FFF2-40B4-BE49-F238E27FC236}">
                  <a16:creationId xmlns:a16="http://schemas.microsoft.com/office/drawing/2014/main" id="{E74F9086-7BDB-B5B9-720F-008D2CAFC462}"/>
                </a:ext>
              </a:extLst>
            </p:cNvPr>
            <p:cNvGrpSpPr/>
            <p:nvPr/>
          </p:nvGrpSpPr>
          <p:grpSpPr>
            <a:xfrm>
              <a:off x="451942" y="6415982"/>
              <a:ext cx="8234858" cy="285881"/>
              <a:chOff x="451942" y="6415982"/>
              <a:chExt cx="8234858" cy="285881"/>
            </a:xfrm>
          </p:grpSpPr>
          <p:sp>
            <p:nvSpPr>
              <p:cNvPr id="18" name="object 18">
                <a:extLst>
                  <a:ext uri="{FF2B5EF4-FFF2-40B4-BE49-F238E27FC236}">
                    <a16:creationId xmlns:a16="http://schemas.microsoft.com/office/drawing/2014/main" id="{4ECA5F32-2FFE-FD10-692F-6A7C038AF692}"/>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9" name="Group 18">
                <a:extLst>
                  <a:ext uri="{FF2B5EF4-FFF2-40B4-BE49-F238E27FC236}">
                    <a16:creationId xmlns:a16="http://schemas.microsoft.com/office/drawing/2014/main" id="{CE8CE0AC-AC1A-72DE-04E5-D7308E1BE0E3}"/>
                  </a:ext>
                </a:extLst>
              </p:cNvPr>
              <p:cNvGrpSpPr/>
              <p:nvPr/>
            </p:nvGrpSpPr>
            <p:grpSpPr>
              <a:xfrm>
                <a:off x="5587665" y="6415982"/>
                <a:ext cx="3099135" cy="285881"/>
                <a:chOff x="5587665" y="6415982"/>
                <a:chExt cx="3099135" cy="285881"/>
              </a:xfrm>
            </p:grpSpPr>
            <p:sp>
              <p:nvSpPr>
                <p:cNvPr id="20" name="object 18">
                  <a:extLst>
                    <a:ext uri="{FF2B5EF4-FFF2-40B4-BE49-F238E27FC236}">
                      <a16:creationId xmlns:a16="http://schemas.microsoft.com/office/drawing/2014/main" id="{5D67778F-1673-1F41-8981-9AFDB9E2E160}"/>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1" name="Picture 20" descr="Logo&#10;&#10;Description automatically generated">
                  <a:extLst>
                    <a:ext uri="{FF2B5EF4-FFF2-40B4-BE49-F238E27FC236}">
                      <a16:creationId xmlns:a16="http://schemas.microsoft.com/office/drawing/2014/main" id="{5661097B-6D31-5455-9835-61B96E5355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C4BDBD56-8FB8-9D47-100F-BA59EDB69E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3" name="Graphic 22">
                  <a:extLst>
                    <a:ext uri="{FF2B5EF4-FFF2-40B4-BE49-F238E27FC236}">
                      <a16:creationId xmlns:a16="http://schemas.microsoft.com/office/drawing/2014/main" id="{F4CF66E8-5D0B-D788-B3AC-A0735338911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9" name="Rectangle 8">
            <a:extLst>
              <a:ext uri="{FF2B5EF4-FFF2-40B4-BE49-F238E27FC236}">
                <a16:creationId xmlns:a16="http://schemas.microsoft.com/office/drawing/2014/main" id="{92196978-8E75-AE01-BE3B-6E18793F6D06}"/>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5DEDA3-7B82-2B1C-F0D2-034A0E4CCFD8}"/>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70673" y="419113"/>
            <a:ext cx="8372171" cy="689319"/>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WHAT IS THE FOREIGN EMPLOYMENT INCOME EXEMPTION?</a:t>
            </a:r>
            <a:endParaRPr lang="en-GB" sz="2200" kern="0">
              <a:solidFill>
                <a:schemeClr val="bg1"/>
              </a:solidFill>
              <a:latin typeface="Century Gothic" panose="020B0502020202020204" pitchFamily="34" charset="0"/>
              <a:cs typeface="Trebuchet MS"/>
            </a:endParaRPr>
          </a:p>
          <a:p>
            <a:pPr algn="ctr">
              <a:spcBef>
                <a:spcPts val="14"/>
              </a:spcBef>
            </a:pPr>
            <a:endParaRPr lang="en-GB" sz="2200" kern="0">
              <a:solidFill>
                <a:schemeClr val="bg1"/>
              </a:solidFill>
              <a:latin typeface="Trebuchet MS"/>
              <a:cs typeface="Trebuchet MS"/>
            </a:endParaRPr>
          </a:p>
        </p:txBody>
      </p:sp>
      <p:grpSp>
        <p:nvGrpSpPr>
          <p:cNvPr id="14" name="Group 13">
            <a:extLst>
              <a:ext uri="{FF2B5EF4-FFF2-40B4-BE49-F238E27FC236}">
                <a16:creationId xmlns:a16="http://schemas.microsoft.com/office/drawing/2014/main" id="{E5075945-B550-4626-8979-B2B73B33564C}"/>
              </a:ext>
            </a:extLst>
          </p:cNvPr>
          <p:cNvGrpSpPr/>
          <p:nvPr/>
        </p:nvGrpSpPr>
        <p:grpSpPr>
          <a:xfrm>
            <a:off x="384977" y="368311"/>
            <a:ext cx="1065194" cy="0"/>
            <a:chOff x="541278" y="419113"/>
            <a:chExt cx="1065194" cy="0"/>
          </a:xfrm>
        </p:grpSpPr>
        <p:cxnSp>
          <p:nvCxnSpPr>
            <p:cNvPr id="15" name="Straight Connector 14">
              <a:extLst>
                <a:ext uri="{FF2B5EF4-FFF2-40B4-BE49-F238E27FC236}">
                  <a16:creationId xmlns:a16="http://schemas.microsoft.com/office/drawing/2014/main" id="{B0CA449C-F3FA-49FB-9D1B-B1E9FA98D9FE}"/>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3485C1-FFD0-4BCC-9FAE-D012361B6F40}"/>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70DF39B-CC1B-4615-BD7B-FC791F5912A4}"/>
              </a:ext>
            </a:extLst>
          </p:cNvPr>
          <p:cNvSpPr txBox="1"/>
          <p:nvPr/>
        </p:nvSpPr>
        <p:spPr>
          <a:xfrm>
            <a:off x="279233" y="1103339"/>
            <a:ext cx="8372171" cy="4477508"/>
          </a:xfrm>
          <a:prstGeom prst="rect">
            <a:avLst/>
          </a:prstGeom>
          <a:noFill/>
        </p:spPr>
        <p:txBody>
          <a:bodyPr wrap="square" rtlCol="0">
            <a:spAutoFit/>
          </a:bodyPr>
          <a:lstStyle/>
          <a:p>
            <a:pPr marL="285750" indent="-285750">
              <a:lnSpc>
                <a:spcPct val="150000"/>
              </a:lnSpc>
              <a:buClr>
                <a:srgbClr val="BD9E53"/>
              </a:buClr>
              <a:buSzPct val="130000"/>
              <a:buFont typeface="Arial" panose="020B0604020202020204" pitchFamily="34" charset="0"/>
              <a:buChar char="•"/>
              <a:defRPr/>
            </a:pPr>
            <a:r>
              <a:rPr lang="en-GB" altLang="en-US" sz="1600">
                <a:latin typeface="Century Gothic" panose="020B0502020202020204" pitchFamily="34" charset="0"/>
              </a:rPr>
              <a:t>Applies only to </a:t>
            </a:r>
            <a:r>
              <a:rPr lang="en-GB" altLang="en-US" sz="1600" b="1">
                <a:latin typeface="Century Gothic" panose="020B0502020202020204" pitchFamily="34" charset="0"/>
              </a:rPr>
              <a:t>South African tax residents.</a:t>
            </a:r>
            <a:endParaRPr lang="en-GB" altLang="en-US" sz="1600">
              <a:latin typeface="Century Gothic" panose="020B0502020202020204" pitchFamily="34" charset="0"/>
            </a:endParaRPr>
          </a:p>
          <a:p>
            <a:pPr marL="285750" indent="-285750">
              <a:lnSpc>
                <a:spcPct val="150000"/>
              </a:lnSpc>
              <a:buClr>
                <a:srgbClr val="BD9E53"/>
              </a:buClr>
              <a:buSzPct val="130000"/>
              <a:buFont typeface="Arial" panose="020B0604020202020204" pitchFamily="34" charset="0"/>
              <a:buChar char="•"/>
              <a:defRPr/>
            </a:pPr>
            <a:r>
              <a:rPr lang="en-GB" altLang="en-US" sz="1600">
                <a:latin typeface="Century Gothic" panose="020B0502020202020204" pitchFamily="34" charset="0"/>
              </a:rPr>
              <a:t>Applies only to </a:t>
            </a:r>
            <a:r>
              <a:rPr lang="en-GB" altLang="en-US" sz="1600" b="1">
                <a:latin typeface="Century Gothic" panose="020B0502020202020204" pitchFamily="34" charset="0"/>
              </a:rPr>
              <a:t>employment income </a:t>
            </a:r>
            <a:r>
              <a:rPr lang="en-GB" altLang="en-US" sz="1600">
                <a:latin typeface="Century Gothic" panose="020B0502020202020204" pitchFamily="34" charset="0"/>
              </a:rPr>
              <a:t>in relation to non-RSA workdays.</a:t>
            </a:r>
          </a:p>
          <a:p>
            <a:pPr marL="285750" indent="-285750">
              <a:lnSpc>
                <a:spcPct val="150000"/>
              </a:lnSpc>
              <a:buClr>
                <a:srgbClr val="BD9E53"/>
              </a:buClr>
              <a:buSzPct val="130000"/>
              <a:buFont typeface="Arial" panose="020B0604020202020204" pitchFamily="34" charset="0"/>
              <a:buChar char="•"/>
              <a:defRPr/>
            </a:pPr>
            <a:r>
              <a:rPr lang="en-ZA" altLang="en-US" sz="1600">
                <a:latin typeface="Century Gothic" panose="020B0502020202020204" pitchFamily="34" charset="0"/>
              </a:rPr>
              <a:t>Exemption for up to </a:t>
            </a:r>
            <a:r>
              <a:rPr lang="en-ZA" altLang="en-US" sz="1600" b="1">
                <a:latin typeface="Century Gothic" panose="020B0502020202020204" pitchFamily="34" charset="0"/>
              </a:rPr>
              <a:t>R1.25 million</a:t>
            </a:r>
            <a:r>
              <a:rPr lang="en-ZA" altLang="en-US" sz="1600">
                <a:latin typeface="Century Gothic" panose="020B0502020202020204" pitchFamily="34" charset="0"/>
              </a:rPr>
              <a:t> of gross foreign employment income.</a:t>
            </a:r>
            <a:endParaRPr lang="en-GB" altLang="en-US" sz="1600">
              <a:latin typeface="Century Gothic" panose="020B0502020202020204" pitchFamily="34" charset="0"/>
            </a:endParaRPr>
          </a:p>
          <a:p>
            <a:pPr marL="541338" lvl="1" indent="-187325">
              <a:lnSpc>
                <a:spcPct val="150000"/>
              </a:lnSpc>
              <a:buClr>
                <a:srgbClr val="BD9E53"/>
              </a:buClr>
              <a:buSzPct val="100000"/>
              <a:buFont typeface="Arial" panose="020B0604020202020204" pitchFamily="34" charset="0"/>
              <a:buChar char="•"/>
              <a:defRPr/>
            </a:pPr>
            <a:r>
              <a:rPr lang="en-ZA" altLang="en-US" sz="1600" i="1">
                <a:latin typeface="Century Gothic" panose="020B0502020202020204" pitchFamily="34" charset="0"/>
              </a:rPr>
              <a:t>I.E., excl. tax &amp; deductions, and incl. bonuses, allowances &amp; benefits.</a:t>
            </a:r>
          </a:p>
          <a:p>
            <a:pPr marL="541338" lvl="1" indent="-187325">
              <a:lnSpc>
                <a:spcPct val="150000"/>
              </a:lnSpc>
              <a:buClr>
                <a:srgbClr val="BD9E53"/>
              </a:buClr>
              <a:buSzPct val="100000"/>
              <a:buFont typeface="Arial" panose="020B0604020202020204" pitchFamily="34" charset="0"/>
              <a:buChar char="•"/>
              <a:defRPr/>
            </a:pPr>
            <a:endParaRPr lang="en-ZA" altLang="en-US" sz="1600">
              <a:latin typeface="Century Gothic" panose="020B0502020202020204" pitchFamily="34" charset="0"/>
            </a:endParaRPr>
          </a:p>
          <a:p>
            <a:pPr marL="0" lvl="1">
              <a:lnSpc>
                <a:spcPct val="150000"/>
              </a:lnSpc>
              <a:buClr>
                <a:srgbClr val="BD9E53"/>
              </a:buClr>
              <a:buSzPct val="130000"/>
              <a:defRPr/>
            </a:pPr>
            <a:r>
              <a:rPr lang="en-ZA" altLang="en-US" sz="1600" b="1">
                <a:latin typeface="Century Gothic" panose="020B0502020202020204" pitchFamily="34" charset="0"/>
              </a:rPr>
              <a:t>Requirements:</a:t>
            </a:r>
          </a:p>
          <a:p>
            <a:pPr marL="541338" lvl="1" indent="-541338">
              <a:lnSpc>
                <a:spcPct val="150000"/>
              </a:lnSpc>
              <a:buClr>
                <a:srgbClr val="BD9E53"/>
              </a:buClr>
              <a:buSzPct val="100000"/>
              <a:buFont typeface="+mj-lt"/>
              <a:buAutoNum type="arabicPeriod"/>
              <a:defRPr/>
            </a:pPr>
            <a:r>
              <a:rPr lang="en-ZA" altLang="en-US" sz="1600">
                <a:latin typeface="Century Gothic" panose="020B0502020202020204" pitchFamily="34" charset="0"/>
              </a:rPr>
              <a:t>Taxpayer must be outside of RSA for </a:t>
            </a:r>
            <a:r>
              <a:rPr lang="en-ZA" altLang="en-US" sz="1600" u="sng">
                <a:latin typeface="Century Gothic" panose="020B0502020202020204" pitchFamily="34" charset="0"/>
              </a:rPr>
              <a:t>more than 183 full days</a:t>
            </a:r>
            <a:r>
              <a:rPr lang="en-ZA" altLang="en-US" sz="1600">
                <a:latin typeface="Century Gothic" panose="020B0502020202020204" pitchFamily="34" charset="0"/>
              </a:rPr>
              <a:t>;</a:t>
            </a:r>
          </a:p>
          <a:p>
            <a:pPr marL="541338" lvl="1" indent="-541338">
              <a:lnSpc>
                <a:spcPct val="150000"/>
              </a:lnSpc>
              <a:buClr>
                <a:srgbClr val="BD9E53"/>
              </a:buClr>
              <a:buSzPct val="100000"/>
              <a:buFont typeface="+mj-lt"/>
              <a:buAutoNum type="arabicPeriod"/>
              <a:defRPr/>
            </a:pPr>
            <a:r>
              <a:rPr lang="en-ZA" altLang="en-US" sz="1600">
                <a:latin typeface="Century Gothic" panose="020B0502020202020204" pitchFamily="34" charset="0"/>
              </a:rPr>
              <a:t>Of which, </a:t>
            </a:r>
            <a:r>
              <a:rPr lang="en-ZA" altLang="en-US" sz="1600" u="sng">
                <a:latin typeface="Century Gothic" panose="020B0502020202020204" pitchFamily="34" charset="0"/>
              </a:rPr>
              <a:t>more than 60 full days are continuous</a:t>
            </a:r>
            <a:r>
              <a:rPr lang="en-ZA" altLang="en-US" sz="1600">
                <a:latin typeface="Century Gothic" panose="020B0502020202020204" pitchFamily="34" charset="0"/>
              </a:rPr>
              <a:t>;</a:t>
            </a:r>
          </a:p>
          <a:p>
            <a:pPr marL="541338" lvl="1" indent="-541338">
              <a:lnSpc>
                <a:spcPct val="150000"/>
              </a:lnSpc>
              <a:buClr>
                <a:srgbClr val="BD9E53"/>
              </a:buClr>
              <a:buSzPct val="100000"/>
              <a:buFont typeface="+mj-lt"/>
              <a:buAutoNum type="arabicPeriod"/>
              <a:defRPr/>
            </a:pPr>
            <a:r>
              <a:rPr lang="en-ZA" altLang="en-US" sz="1600">
                <a:latin typeface="Century Gothic" panose="020B0502020202020204" pitchFamily="34" charset="0"/>
              </a:rPr>
              <a:t>Within </a:t>
            </a:r>
            <a:r>
              <a:rPr lang="en-ZA" altLang="en-US" sz="1600" u="sng">
                <a:latin typeface="Century Gothic" panose="020B0502020202020204" pitchFamily="34" charset="0"/>
              </a:rPr>
              <a:t>any 12-month period</a:t>
            </a:r>
            <a:r>
              <a:rPr lang="en-ZA" altLang="en-US" sz="1600">
                <a:latin typeface="Century Gothic" panose="020B0502020202020204" pitchFamily="34" charset="0"/>
              </a:rPr>
              <a:t>.</a:t>
            </a:r>
          </a:p>
          <a:p>
            <a:pPr marL="0" lvl="1">
              <a:lnSpc>
                <a:spcPct val="150000"/>
              </a:lnSpc>
              <a:buClr>
                <a:srgbClr val="BD9E53"/>
              </a:buClr>
              <a:buSzPct val="130000"/>
              <a:defRPr/>
            </a:pPr>
            <a:endParaRPr lang="en-ZA" altLang="en-US" sz="1600">
              <a:latin typeface="Century Gothic" panose="020B0502020202020204" pitchFamily="34" charset="0"/>
            </a:endParaRPr>
          </a:p>
          <a:p>
            <a:pPr marL="0" lvl="1">
              <a:lnSpc>
                <a:spcPct val="150000"/>
              </a:lnSpc>
              <a:buClr>
                <a:srgbClr val="BD9E53"/>
              </a:buClr>
              <a:buSzPct val="130000"/>
              <a:defRPr/>
            </a:pPr>
            <a:r>
              <a:rPr lang="en-ZA" altLang="en-US" sz="1600" i="1">
                <a:latin typeface="Century Gothic" panose="020B0502020202020204" pitchFamily="34" charset="0"/>
              </a:rPr>
              <a:t>Any 12-month period starting or ending in the year of assessment applies, and the 12-month periods may overlap.</a:t>
            </a:r>
          </a:p>
        </p:txBody>
      </p:sp>
    </p:spTree>
    <p:extLst>
      <p:ext uri="{BB962C8B-B14F-4D97-AF65-F5344CB8AC3E}">
        <p14:creationId xmlns:p14="http://schemas.microsoft.com/office/powerpoint/2010/main" val="88952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52F5330-CCD3-6A41-6ECC-F77E8E750DF6}"/>
              </a:ext>
            </a:extLst>
          </p:cNvPr>
          <p:cNvGrpSpPr/>
          <p:nvPr/>
        </p:nvGrpSpPr>
        <p:grpSpPr>
          <a:xfrm>
            <a:off x="451942" y="3921760"/>
            <a:ext cx="9047658" cy="3924300"/>
            <a:chOff x="451942" y="3921760"/>
            <a:chExt cx="9047658" cy="3924300"/>
          </a:xfrm>
        </p:grpSpPr>
        <p:pic>
          <p:nvPicPr>
            <p:cNvPr id="21" name="Picture 20" descr="Icon&#10;&#10;Description automatically generated">
              <a:extLst>
                <a:ext uri="{FF2B5EF4-FFF2-40B4-BE49-F238E27FC236}">
                  <a16:creationId xmlns:a16="http://schemas.microsoft.com/office/drawing/2014/main" id="{0BCF2FBA-F59C-3479-DC84-AC851470027F}"/>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22" name="Group 21">
              <a:extLst>
                <a:ext uri="{FF2B5EF4-FFF2-40B4-BE49-F238E27FC236}">
                  <a16:creationId xmlns:a16="http://schemas.microsoft.com/office/drawing/2014/main" id="{B23720EC-E6B7-7022-68D6-41FDD553FA84}"/>
                </a:ext>
              </a:extLst>
            </p:cNvPr>
            <p:cNvGrpSpPr/>
            <p:nvPr/>
          </p:nvGrpSpPr>
          <p:grpSpPr>
            <a:xfrm>
              <a:off x="451942" y="6415982"/>
              <a:ext cx="8234858" cy="285881"/>
              <a:chOff x="451942" y="6415982"/>
              <a:chExt cx="8234858" cy="285881"/>
            </a:xfrm>
          </p:grpSpPr>
          <p:sp>
            <p:nvSpPr>
              <p:cNvPr id="23" name="object 18">
                <a:extLst>
                  <a:ext uri="{FF2B5EF4-FFF2-40B4-BE49-F238E27FC236}">
                    <a16:creationId xmlns:a16="http://schemas.microsoft.com/office/drawing/2014/main" id="{A6641DD3-31C4-3EA2-DDDD-1812257B87F8}"/>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24" name="Group 23">
                <a:extLst>
                  <a:ext uri="{FF2B5EF4-FFF2-40B4-BE49-F238E27FC236}">
                    <a16:creationId xmlns:a16="http://schemas.microsoft.com/office/drawing/2014/main" id="{840F3C56-4B05-7650-D335-CB4CF4C0F176}"/>
                  </a:ext>
                </a:extLst>
              </p:cNvPr>
              <p:cNvGrpSpPr/>
              <p:nvPr/>
            </p:nvGrpSpPr>
            <p:grpSpPr>
              <a:xfrm>
                <a:off x="5587665" y="6415982"/>
                <a:ext cx="3099135" cy="285881"/>
                <a:chOff x="5587665" y="6415982"/>
                <a:chExt cx="3099135" cy="285881"/>
              </a:xfrm>
            </p:grpSpPr>
            <p:sp>
              <p:nvSpPr>
                <p:cNvPr id="25" name="object 18">
                  <a:extLst>
                    <a:ext uri="{FF2B5EF4-FFF2-40B4-BE49-F238E27FC236}">
                      <a16:creationId xmlns:a16="http://schemas.microsoft.com/office/drawing/2014/main" id="{788C2D40-918A-953B-B253-77B8634AB61B}"/>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6" name="Picture 25" descr="Logo&#10;&#10;Description automatically generated">
                  <a:extLst>
                    <a:ext uri="{FF2B5EF4-FFF2-40B4-BE49-F238E27FC236}">
                      <a16:creationId xmlns:a16="http://schemas.microsoft.com/office/drawing/2014/main" id="{0B7AB9AB-7272-21F4-AE3D-C224ECF026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7" name="Picture 26" descr="A picture containing text, clipart&#10;&#10;Description automatically generated">
                  <a:extLst>
                    <a:ext uri="{FF2B5EF4-FFF2-40B4-BE49-F238E27FC236}">
                      <a16:creationId xmlns:a16="http://schemas.microsoft.com/office/drawing/2014/main" id="{912C6823-165A-5536-BC27-95B32DD29B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32" name="Graphic 31">
                  <a:extLst>
                    <a:ext uri="{FF2B5EF4-FFF2-40B4-BE49-F238E27FC236}">
                      <a16:creationId xmlns:a16="http://schemas.microsoft.com/office/drawing/2014/main" id="{CD6C3787-705E-837D-0669-AC62F690FAA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9" name="Rectangle 8">
            <a:extLst>
              <a:ext uri="{FF2B5EF4-FFF2-40B4-BE49-F238E27FC236}">
                <a16:creationId xmlns:a16="http://schemas.microsoft.com/office/drawing/2014/main" id="{69CC8742-BDB1-3A24-1C5A-3C70419C76D2}"/>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DC0ADD-7874-A736-2483-12ED98788CFB}"/>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B16FEF-A97C-455F-8CC0-DB09AC4951E3}"/>
              </a:ext>
            </a:extLst>
          </p:cNvPr>
          <p:cNvSpPr txBox="1">
            <a:spLocks/>
          </p:cNvSpPr>
          <p:nvPr/>
        </p:nvSpPr>
        <p:spPr>
          <a:xfrm>
            <a:off x="299256" y="1265072"/>
            <a:ext cx="8552076" cy="4327855"/>
          </a:xfrm>
          <a:prstGeom prst="rect">
            <a:avLst/>
          </a:prstGeom>
        </p:spPr>
        <p:txBody>
          <a:bodyPr vert="horz" lIns="63305" tIns="31652" rIns="63305" bIns="3165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BD9E53"/>
              </a:buClr>
              <a:buSzPct val="130000"/>
              <a:defRPr/>
            </a:pPr>
            <a:r>
              <a:rPr lang="en-GB" sz="1600">
                <a:solidFill>
                  <a:srgbClr val="282828"/>
                </a:solidFill>
                <a:latin typeface="Century Gothic" panose="020B0502020202020204" pitchFamily="34" charset="0"/>
              </a:rPr>
              <a:t>Exempts your foreign income FULLY before 1 March 2020, UP TO </a:t>
            </a:r>
            <a:r>
              <a:rPr lang="en-GB" sz="1600" b="1">
                <a:solidFill>
                  <a:srgbClr val="282828"/>
                </a:solidFill>
                <a:latin typeface="Century Gothic" panose="020B0502020202020204" pitchFamily="34" charset="0"/>
              </a:rPr>
              <a:t>R1 250 000 </a:t>
            </a:r>
            <a:r>
              <a:rPr lang="en-GB" sz="1600">
                <a:solidFill>
                  <a:srgbClr val="282828"/>
                </a:solidFill>
                <a:latin typeface="Century Gothic" panose="020B0502020202020204" pitchFamily="34" charset="0"/>
              </a:rPr>
              <a:t>after 1 March 2020.</a:t>
            </a:r>
            <a:endParaRPr lang="en-ZA" altLang="en-US" sz="1600">
              <a:solidFill>
                <a:srgbClr val="282828"/>
              </a:solidFill>
              <a:latin typeface="Century Gothic" panose="020B0502020202020204" pitchFamily="34" charset="0"/>
            </a:endParaRPr>
          </a:p>
          <a:p>
            <a:pPr lvl="1">
              <a:lnSpc>
                <a:spcPct val="150000"/>
              </a:lnSpc>
              <a:buClr>
                <a:srgbClr val="BD9E53"/>
              </a:buClr>
              <a:buSzPct val="100000"/>
              <a:defRPr/>
            </a:pPr>
            <a:r>
              <a:rPr lang="en-ZA" altLang="en-US" sz="1600">
                <a:solidFill>
                  <a:srgbClr val="282828"/>
                </a:solidFill>
                <a:latin typeface="Century Gothic" panose="020B0502020202020204" pitchFamily="34" charset="0"/>
              </a:rPr>
              <a:t>Exemption only applicable to tax residents;</a:t>
            </a:r>
          </a:p>
          <a:p>
            <a:pPr lvl="1">
              <a:lnSpc>
                <a:spcPct val="150000"/>
              </a:lnSpc>
              <a:buClr>
                <a:srgbClr val="BD9E53"/>
              </a:buClr>
              <a:buSzPct val="100000"/>
              <a:defRPr/>
            </a:pPr>
            <a:r>
              <a:rPr lang="en-ZA" altLang="en-US" sz="1600">
                <a:solidFill>
                  <a:srgbClr val="282828"/>
                </a:solidFill>
                <a:latin typeface="Century Gothic" panose="020B0502020202020204" pitchFamily="34" charset="0"/>
              </a:rPr>
              <a:t>Employment income only (not independent contractors);</a:t>
            </a:r>
          </a:p>
          <a:p>
            <a:pPr lvl="1">
              <a:lnSpc>
                <a:spcPct val="150000"/>
              </a:lnSpc>
              <a:buClr>
                <a:srgbClr val="BD9E53"/>
              </a:buClr>
              <a:buSzPct val="100000"/>
              <a:defRPr/>
            </a:pPr>
            <a:r>
              <a:rPr lang="en-ZA" altLang="en-US" sz="1600">
                <a:solidFill>
                  <a:srgbClr val="282828"/>
                </a:solidFill>
                <a:latin typeface="Century Gothic" panose="020B0502020202020204" pitchFamily="34" charset="0"/>
              </a:rPr>
              <a:t>More than 183-and-60 days physically absent from RSA;</a:t>
            </a:r>
          </a:p>
          <a:p>
            <a:pPr lvl="1">
              <a:lnSpc>
                <a:spcPct val="150000"/>
              </a:lnSpc>
              <a:buClr>
                <a:srgbClr val="BD9E53"/>
              </a:buClr>
              <a:buSzPct val="100000"/>
              <a:defRPr/>
            </a:pPr>
            <a:r>
              <a:rPr lang="en-ZA" altLang="en-US" sz="1600">
                <a:solidFill>
                  <a:srgbClr val="282828"/>
                </a:solidFill>
                <a:latin typeface="Century Gothic" panose="020B0502020202020204" pitchFamily="34" charset="0"/>
              </a:rPr>
              <a:t>Only income from employment services outside RSA are exempt;</a:t>
            </a:r>
          </a:p>
          <a:p>
            <a:pPr lvl="1">
              <a:lnSpc>
                <a:spcPct val="150000"/>
              </a:lnSpc>
              <a:buClr>
                <a:srgbClr val="BD9E53"/>
              </a:buClr>
              <a:buSzPct val="100000"/>
              <a:defRPr/>
            </a:pPr>
            <a:r>
              <a:rPr lang="en-ZA" altLang="en-US" sz="1600">
                <a:solidFill>
                  <a:srgbClr val="282828"/>
                </a:solidFill>
                <a:latin typeface="Century Gothic" panose="020B0502020202020204" pitchFamily="34" charset="0"/>
              </a:rPr>
              <a:t>Must submit tax return and claim tax exemption under correct sections; and</a:t>
            </a:r>
          </a:p>
          <a:p>
            <a:pPr lvl="1">
              <a:lnSpc>
                <a:spcPct val="150000"/>
              </a:lnSpc>
              <a:buClr>
                <a:srgbClr val="BD9E53"/>
              </a:buClr>
              <a:buSzPct val="100000"/>
              <a:defRPr/>
            </a:pPr>
            <a:r>
              <a:rPr lang="en-ZA" altLang="en-US" sz="1600">
                <a:solidFill>
                  <a:srgbClr val="282828"/>
                </a:solidFill>
                <a:latin typeface="Century Gothic" panose="020B0502020202020204" pitchFamily="34" charset="0"/>
              </a:rPr>
              <a:t>SARS almost always audits exemption and requires supporting documents.</a:t>
            </a:r>
          </a:p>
        </p:txBody>
      </p:sp>
      <p:sp>
        <p:nvSpPr>
          <p:cNvPr id="28" name="object 18">
            <a:extLst>
              <a:ext uri="{FF2B5EF4-FFF2-40B4-BE49-F238E27FC236}">
                <a16:creationId xmlns:a16="http://schemas.microsoft.com/office/drawing/2014/main" id="{0179499A-A8DD-45CE-8711-F53DCDB3F9C8}"/>
              </a:ext>
            </a:extLst>
          </p:cNvPr>
          <p:cNvSpPr txBox="1">
            <a:spLocks/>
          </p:cNvSpPr>
          <p:nvPr/>
        </p:nvSpPr>
        <p:spPr>
          <a:xfrm>
            <a:off x="355433" y="419113"/>
            <a:ext cx="8488427" cy="35076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8637">
              <a:spcBef>
                <a:spcPts val="71"/>
              </a:spcBef>
            </a:pPr>
            <a:r>
              <a:rPr lang="en-GB" sz="2200" b="1" kern="0" spc="-34">
                <a:solidFill>
                  <a:schemeClr val="bg1"/>
                </a:solidFill>
                <a:latin typeface="Century Gothic" panose="020B0502020202020204" pitchFamily="34" charset="0"/>
                <a:cs typeface="Trebuchet MS"/>
              </a:rPr>
              <a:t>EXEMPTION RULE | </a:t>
            </a:r>
            <a:r>
              <a:rPr lang="en-GB" sz="2200" kern="0" spc="-34">
                <a:solidFill>
                  <a:schemeClr val="bg1"/>
                </a:solidFill>
                <a:latin typeface="Century Gothic" panose="020B0502020202020204" pitchFamily="34" charset="0"/>
                <a:cs typeface="Trebuchet MS"/>
              </a:rPr>
              <a:t>SUMMARY</a:t>
            </a:r>
            <a:endParaRPr lang="en-GB" sz="2200" kern="0">
              <a:solidFill>
                <a:schemeClr val="bg1"/>
              </a:solidFill>
              <a:latin typeface="Century Gothic" panose="020B0502020202020204" pitchFamily="34" charset="0"/>
              <a:cs typeface="Trebuchet MS"/>
            </a:endParaRPr>
          </a:p>
        </p:txBody>
      </p:sp>
      <p:grpSp>
        <p:nvGrpSpPr>
          <p:cNvPr id="29" name="Group 28">
            <a:extLst>
              <a:ext uri="{FF2B5EF4-FFF2-40B4-BE49-F238E27FC236}">
                <a16:creationId xmlns:a16="http://schemas.microsoft.com/office/drawing/2014/main" id="{31CE18C1-1231-47B1-B870-3907CC84AE2A}"/>
              </a:ext>
            </a:extLst>
          </p:cNvPr>
          <p:cNvGrpSpPr/>
          <p:nvPr/>
        </p:nvGrpSpPr>
        <p:grpSpPr>
          <a:xfrm>
            <a:off x="384977" y="368311"/>
            <a:ext cx="1065194" cy="0"/>
            <a:chOff x="541278" y="419113"/>
            <a:chExt cx="1065194" cy="0"/>
          </a:xfrm>
        </p:grpSpPr>
        <p:cxnSp>
          <p:nvCxnSpPr>
            <p:cNvPr id="30" name="Straight Connector 29">
              <a:extLst>
                <a:ext uri="{FF2B5EF4-FFF2-40B4-BE49-F238E27FC236}">
                  <a16:creationId xmlns:a16="http://schemas.microsoft.com/office/drawing/2014/main" id="{BFC0330F-E0E2-4DE4-8712-7BE6F3FA08F6}"/>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3FF3B1-602B-4390-8BCC-914FCD191AA4}"/>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1965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12E5EF4-C03C-AE4C-BEDD-170C1FE04EA6}"/>
              </a:ext>
            </a:extLst>
          </p:cNvPr>
          <p:cNvGrpSpPr/>
          <p:nvPr/>
        </p:nvGrpSpPr>
        <p:grpSpPr>
          <a:xfrm>
            <a:off x="451942" y="3921760"/>
            <a:ext cx="9047658" cy="3924300"/>
            <a:chOff x="451942" y="3921760"/>
            <a:chExt cx="9047658" cy="3924300"/>
          </a:xfrm>
        </p:grpSpPr>
        <p:pic>
          <p:nvPicPr>
            <p:cNvPr id="9" name="Picture 8" descr="Icon&#10;&#10;Description automatically generated">
              <a:extLst>
                <a:ext uri="{FF2B5EF4-FFF2-40B4-BE49-F238E27FC236}">
                  <a16:creationId xmlns:a16="http://schemas.microsoft.com/office/drawing/2014/main" id="{6CD49E21-0641-AF70-7B21-4E4A62472DBA}"/>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0" name="Group 9">
              <a:extLst>
                <a:ext uri="{FF2B5EF4-FFF2-40B4-BE49-F238E27FC236}">
                  <a16:creationId xmlns:a16="http://schemas.microsoft.com/office/drawing/2014/main" id="{D402C792-CF4C-AB7C-D28A-85F544BF5C02}"/>
                </a:ext>
              </a:extLst>
            </p:cNvPr>
            <p:cNvGrpSpPr/>
            <p:nvPr/>
          </p:nvGrpSpPr>
          <p:grpSpPr>
            <a:xfrm>
              <a:off x="451942" y="6415982"/>
              <a:ext cx="8234858" cy="285881"/>
              <a:chOff x="451942" y="6415982"/>
              <a:chExt cx="8234858" cy="285881"/>
            </a:xfrm>
          </p:grpSpPr>
          <p:sp>
            <p:nvSpPr>
              <p:cNvPr id="11" name="object 18">
                <a:extLst>
                  <a:ext uri="{FF2B5EF4-FFF2-40B4-BE49-F238E27FC236}">
                    <a16:creationId xmlns:a16="http://schemas.microsoft.com/office/drawing/2014/main" id="{F550A056-5CD5-A00A-359E-B3AE5A38A2B7}"/>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2" name="Group 11">
                <a:extLst>
                  <a:ext uri="{FF2B5EF4-FFF2-40B4-BE49-F238E27FC236}">
                    <a16:creationId xmlns:a16="http://schemas.microsoft.com/office/drawing/2014/main" id="{70758B3D-C763-9CBC-5202-BE36586959C4}"/>
                  </a:ext>
                </a:extLst>
              </p:cNvPr>
              <p:cNvGrpSpPr/>
              <p:nvPr/>
            </p:nvGrpSpPr>
            <p:grpSpPr>
              <a:xfrm>
                <a:off x="5587665" y="6415982"/>
                <a:ext cx="3099135" cy="285881"/>
                <a:chOff x="5587665" y="6415982"/>
                <a:chExt cx="3099135" cy="285881"/>
              </a:xfrm>
            </p:grpSpPr>
            <p:sp>
              <p:nvSpPr>
                <p:cNvPr id="13" name="object 18">
                  <a:extLst>
                    <a:ext uri="{FF2B5EF4-FFF2-40B4-BE49-F238E27FC236}">
                      <a16:creationId xmlns:a16="http://schemas.microsoft.com/office/drawing/2014/main" id="{351E93D8-EA7A-BD37-552C-489BB0A1A566}"/>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4" name="Picture 13" descr="Logo&#10;&#10;Description automatically generated">
                  <a:extLst>
                    <a:ext uri="{FF2B5EF4-FFF2-40B4-BE49-F238E27FC236}">
                      <a16:creationId xmlns:a16="http://schemas.microsoft.com/office/drawing/2014/main" id="{E5CA38E5-F603-449B-5062-8054195E16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17D30624-ECA8-7B4D-8861-ABFB4AE459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16" name="Graphic 15">
                  <a:extLst>
                    <a:ext uri="{FF2B5EF4-FFF2-40B4-BE49-F238E27FC236}">
                      <a16:creationId xmlns:a16="http://schemas.microsoft.com/office/drawing/2014/main" id="{13D7A3B4-E8B8-BFBF-4F82-D1A6581266E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26" name="Rectangle 25">
            <a:extLst>
              <a:ext uri="{FF2B5EF4-FFF2-40B4-BE49-F238E27FC236}">
                <a16:creationId xmlns:a16="http://schemas.microsoft.com/office/drawing/2014/main" id="{BDA121AD-4C57-8846-8D2C-CCFD62DC7555}"/>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bject 18">
            <a:extLst>
              <a:ext uri="{FF2B5EF4-FFF2-40B4-BE49-F238E27FC236}">
                <a16:creationId xmlns:a16="http://schemas.microsoft.com/office/drawing/2014/main" id="{1FD29576-4959-D74B-9CCE-B73DCBF3AA03}"/>
              </a:ext>
            </a:extLst>
          </p:cNvPr>
          <p:cNvSpPr txBox="1">
            <a:spLocks/>
          </p:cNvSpPr>
          <p:nvPr/>
        </p:nvSpPr>
        <p:spPr>
          <a:xfrm>
            <a:off x="499732" y="415279"/>
            <a:ext cx="8229600" cy="35076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CITIZENSHIP vs TAX RESIDENCY?</a:t>
            </a:r>
          </a:p>
        </p:txBody>
      </p:sp>
      <p:sp>
        <p:nvSpPr>
          <p:cNvPr id="28" name="Rectangle 27">
            <a:extLst>
              <a:ext uri="{FF2B5EF4-FFF2-40B4-BE49-F238E27FC236}">
                <a16:creationId xmlns:a16="http://schemas.microsoft.com/office/drawing/2014/main" id="{037ABF08-3831-694E-BB7E-9E3E5694A86D}"/>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B9A6AC-FDF6-DD3F-33AD-01313DA3CE16}"/>
              </a:ext>
            </a:extLst>
          </p:cNvPr>
          <p:cNvSpPr txBox="1"/>
          <p:nvPr/>
        </p:nvSpPr>
        <p:spPr>
          <a:xfrm>
            <a:off x="402268" y="1158046"/>
            <a:ext cx="8337665" cy="861774"/>
          </a:xfrm>
          <a:prstGeom prst="rect">
            <a:avLst/>
          </a:prstGeom>
          <a:noFill/>
        </p:spPr>
        <p:txBody>
          <a:bodyPr wrap="square" rtlCol="0">
            <a:spAutoFit/>
          </a:bodyPr>
          <a:lstStyle/>
          <a:p>
            <a:pPr algn="just">
              <a:buClr>
                <a:srgbClr val="BD9E53"/>
              </a:buClr>
              <a:buSzPct val="150000"/>
              <a:defRPr/>
            </a:pPr>
            <a:r>
              <a:rPr lang="en-ZA" altLang="en-US" sz="1600" b="1">
                <a:solidFill>
                  <a:srgbClr val="282828"/>
                </a:solidFill>
                <a:latin typeface="Century Gothic" panose="020B0502020202020204" pitchFamily="34" charset="0"/>
              </a:rPr>
              <a:t>Does giving up your SA Passport exempt you from SA Taxation?</a:t>
            </a:r>
          </a:p>
          <a:p>
            <a:pPr algn="just">
              <a:buClr>
                <a:srgbClr val="BD9E53"/>
              </a:buClr>
              <a:buSzPct val="150000"/>
              <a:defRPr/>
            </a:pPr>
            <a:endParaRPr lang="en-ZA" altLang="en-US" sz="1600">
              <a:solidFill>
                <a:srgbClr val="282828"/>
              </a:solidFill>
              <a:latin typeface="Century Gothic" panose="020B0502020202020204" pitchFamily="34" charset="0"/>
            </a:endParaRPr>
          </a:p>
          <a:p>
            <a:pPr marL="285750" indent="-285750" algn="just">
              <a:buClr>
                <a:srgbClr val="BD9E53"/>
              </a:buClr>
              <a:buSzPct val="130000"/>
              <a:buFont typeface="Arial" panose="020B0604020202020204" pitchFamily="34" charset="0"/>
              <a:buChar char="•"/>
              <a:defRPr/>
            </a:pPr>
            <a:endParaRPr lang="en-ZA" sz="1600">
              <a:solidFill>
                <a:srgbClr val="282828"/>
              </a:solidFill>
              <a:latin typeface="Century Gothic" panose="020B050202020202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FDF4AF90-838E-64F6-CC05-C384FC51EB7C}"/>
              </a:ext>
            </a:extLst>
          </p:cNvPr>
          <p:cNvPicPr>
            <a:picLocks noChangeAspect="1"/>
          </p:cNvPicPr>
          <p:nvPr/>
        </p:nvPicPr>
        <p:blipFill rotWithShape="1">
          <a:blip r:embed="rId7"/>
          <a:srcRect l="969" t="2278" b="2473"/>
          <a:stretch/>
        </p:blipFill>
        <p:spPr>
          <a:xfrm>
            <a:off x="499732" y="1672122"/>
            <a:ext cx="6211586" cy="40278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1422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AA559F4-1F0A-0146-DD94-63C3CA57EA85}"/>
              </a:ext>
            </a:extLst>
          </p:cNvPr>
          <p:cNvGrpSpPr/>
          <p:nvPr/>
        </p:nvGrpSpPr>
        <p:grpSpPr>
          <a:xfrm>
            <a:off x="451942" y="3921760"/>
            <a:ext cx="9047658" cy="3924300"/>
            <a:chOff x="451942" y="3921760"/>
            <a:chExt cx="9047658" cy="3924300"/>
          </a:xfrm>
        </p:grpSpPr>
        <p:pic>
          <p:nvPicPr>
            <p:cNvPr id="12" name="Picture 11" descr="Icon&#10;&#10;Description automatically generated">
              <a:extLst>
                <a:ext uri="{FF2B5EF4-FFF2-40B4-BE49-F238E27FC236}">
                  <a16:creationId xmlns:a16="http://schemas.microsoft.com/office/drawing/2014/main" id="{96C03B34-39BA-1E08-0591-165F61FE5705}"/>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3" name="Group 12">
              <a:extLst>
                <a:ext uri="{FF2B5EF4-FFF2-40B4-BE49-F238E27FC236}">
                  <a16:creationId xmlns:a16="http://schemas.microsoft.com/office/drawing/2014/main" id="{1B1BDD6C-0E1A-43CA-8D7B-39D40B4215C1}"/>
                </a:ext>
              </a:extLst>
            </p:cNvPr>
            <p:cNvGrpSpPr/>
            <p:nvPr/>
          </p:nvGrpSpPr>
          <p:grpSpPr>
            <a:xfrm>
              <a:off x="451942" y="6415982"/>
              <a:ext cx="8234858" cy="285881"/>
              <a:chOff x="451942" y="6415982"/>
              <a:chExt cx="8234858" cy="285881"/>
            </a:xfrm>
          </p:grpSpPr>
          <p:sp>
            <p:nvSpPr>
              <p:cNvPr id="14" name="object 18">
                <a:extLst>
                  <a:ext uri="{FF2B5EF4-FFF2-40B4-BE49-F238E27FC236}">
                    <a16:creationId xmlns:a16="http://schemas.microsoft.com/office/drawing/2014/main" id="{6F95BDD5-6BCD-4A20-0A30-24D20A5F5805}"/>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5" name="Group 14">
                <a:extLst>
                  <a:ext uri="{FF2B5EF4-FFF2-40B4-BE49-F238E27FC236}">
                    <a16:creationId xmlns:a16="http://schemas.microsoft.com/office/drawing/2014/main" id="{0A3AD335-C021-DCF5-035A-7F358242B91B}"/>
                  </a:ext>
                </a:extLst>
              </p:cNvPr>
              <p:cNvGrpSpPr/>
              <p:nvPr/>
            </p:nvGrpSpPr>
            <p:grpSpPr>
              <a:xfrm>
                <a:off x="5587665" y="6415982"/>
                <a:ext cx="3099135" cy="285881"/>
                <a:chOff x="5587665" y="6415982"/>
                <a:chExt cx="3099135" cy="285881"/>
              </a:xfrm>
            </p:grpSpPr>
            <p:sp>
              <p:nvSpPr>
                <p:cNvPr id="16" name="object 18">
                  <a:extLst>
                    <a:ext uri="{FF2B5EF4-FFF2-40B4-BE49-F238E27FC236}">
                      <a16:creationId xmlns:a16="http://schemas.microsoft.com/office/drawing/2014/main" id="{FAEAC493-CE1C-F00D-2BBE-80C1C4BBFC62}"/>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7" name="Picture 16" descr="Logo&#10;&#10;Description automatically generated">
                  <a:extLst>
                    <a:ext uri="{FF2B5EF4-FFF2-40B4-BE49-F238E27FC236}">
                      <a16:creationId xmlns:a16="http://schemas.microsoft.com/office/drawing/2014/main" id="{7DD8154B-0D04-C9BA-6154-4CB67A35C7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F5535006-A0CA-02E8-E481-0A1F39934B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19" name="Graphic 18">
                  <a:extLst>
                    <a:ext uri="{FF2B5EF4-FFF2-40B4-BE49-F238E27FC236}">
                      <a16:creationId xmlns:a16="http://schemas.microsoft.com/office/drawing/2014/main" id="{DBE9E648-B276-36D7-1972-4072ACCB6E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9" name="Rectangle 8">
            <a:extLst>
              <a:ext uri="{FF2B5EF4-FFF2-40B4-BE49-F238E27FC236}">
                <a16:creationId xmlns:a16="http://schemas.microsoft.com/office/drawing/2014/main" id="{8C53CBAE-00BA-C7DE-02EF-0ACBB1E24A0B}"/>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728EB5-2A18-2E6D-1EC7-4EAE03210FA8}"/>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9B15B6-B53E-4FDA-87B5-77193A406313}"/>
              </a:ext>
            </a:extLst>
          </p:cNvPr>
          <p:cNvSpPr txBox="1">
            <a:spLocks/>
          </p:cNvSpPr>
          <p:nvPr/>
        </p:nvSpPr>
        <p:spPr>
          <a:xfrm>
            <a:off x="323396" y="1169942"/>
            <a:ext cx="8527936" cy="5015473"/>
          </a:xfrm>
          <a:prstGeom prst="rect">
            <a:avLst/>
          </a:prstGeom>
        </p:spPr>
        <p:txBody>
          <a:bodyPr vert="horz" lIns="63305" tIns="31652" rIns="63305" bIns="3165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buNone/>
            </a:pPr>
            <a:r>
              <a:rPr lang="en-ZA" sz="1300">
                <a:solidFill>
                  <a:srgbClr val="282828"/>
                </a:solidFill>
                <a:effectLst/>
                <a:latin typeface="Century Gothic" panose="020B0502020202020204" pitchFamily="34" charset="0"/>
                <a:ea typeface="Open Sans" panose="020B0606030504020204" pitchFamily="34" charset="0"/>
                <a:cs typeface="Open Sans" panose="020B0606030504020204" pitchFamily="34" charset="0"/>
              </a:rPr>
              <a:t>Financial Emigration has been recognized and confirmed by SARS as a process in which one can cease their tax residency in South Africa, should one have a </a:t>
            </a:r>
            <a:r>
              <a:rPr lang="en-ZA" sz="1300" b="1">
                <a:solidFill>
                  <a:srgbClr val="282828"/>
                </a:solidFill>
                <a:effectLst/>
                <a:latin typeface="Century Gothic" panose="020B0502020202020204" pitchFamily="34" charset="0"/>
                <a:ea typeface="Open Sans" panose="020B0606030504020204" pitchFamily="34" charset="0"/>
                <a:cs typeface="Open Sans" panose="020B0606030504020204" pitchFamily="34" charset="0"/>
              </a:rPr>
              <a:t>permanent intention</a:t>
            </a:r>
            <a:r>
              <a:rPr lang="en-ZA" sz="1300">
                <a:solidFill>
                  <a:srgbClr val="282828"/>
                </a:solidFill>
                <a:effectLst/>
                <a:latin typeface="Century Gothic" panose="020B0502020202020204" pitchFamily="34" charset="0"/>
                <a:ea typeface="Open Sans" panose="020B0606030504020204" pitchFamily="34" charset="0"/>
                <a:cs typeface="Open Sans" panose="020B0606030504020204" pitchFamily="34" charset="0"/>
              </a:rPr>
              <a:t> to reside outside of South Africa on a permanent basis. </a:t>
            </a:r>
          </a:p>
          <a:p>
            <a:pPr marL="400050" lvl="0">
              <a:lnSpc>
                <a:spcPct val="150000"/>
              </a:lnSpc>
              <a:buClr>
                <a:srgbClr val="BD9E53"/>
              </a:buClr>
              <a:buSzPct val="130000"/>
              <a:defRPr/>
            </a:pPr>
            <a:r>
              <a:rPr lang="en-ZA" sz="1300" b="1">
                <a:solidFill>
                  <a:srgbClr val="282828"/>
                </a:solidFill>
                <a:latin typeface="Century Gothic" panose="020B0502020202020204" pitchFamily="34" charset="0"/>
              </a:rPr>
              <a:t>Once off</a:t>
            </a:r>
            <a:r>
              <a:rPr lang="en-ZA" sz="1300">
                <a:solidFill>
                  <a:srgbClr val="282828"/>
                </a:solidFill>
                <a:latin typeface="Century Gothic" panose="020B0502020202020204" pitchFamily="34" charset="0"/>
              </a:rPr>
              <a:t> process.</a:t>
            </a:r>
          </a:p>
          <a:p>
            <a:pPr marL="400050">
              <a:lnSpc>
                <a:spcPct val="150000"/>
              </a:lnSpc>
              <a:buClr>
                <a:srgbClr val="BD9E53"/>
              </a:buClr>
              <a:buSzPct val="130000"/>
              <a:defRPr/>
            </a:pPr>
            <a:r>
              <a:rPr lang="en-US" sz="1300" b="1">
                <a:solidFill>
                  <a:srgbClr val="282828"/>
                </a:solidFill>
                <a:latin typeface="Century Gothic" panose="020B0502020202020204" pitchFamily="34" charset="0"/>
              </a:rPr>
              <a:t>Backdated</a:t>
            </a:r>
            <a:r>
              <a:rPr lang="en-US" sz="1300">
                <a:solidFill>
                  <a:srgbClr val="282828"/>
                </a:solidFill>
                <a:latin typeface="Century Gothic" panose="020B0502020202020204" pitchFamily="34" charset="0"/>
              </a:rPr>
              <a:t> financial emigration.</a:t>
            </a:r>
          </a:p>
          <a:p>
            <a:pPr marL="400050">
              <a:lnSpc>
                <a:spcPct val="150000"/>
              </a:lnSpc>
              <a:buClr>
                <a:srgbClr val="BD9E53"/>
              </a:buClr>
              <a:buSzPct val="130000"/>
              <a:defRPr/>
            </a:pPr>
            <a:r>
              <a:rPr lang="en-ZA" sz="1300">
                <a:solidFill>
                  <a:srgbClr val="282828"/>
                </a:solidFill>
                <a:latin typeface="Century Gothic" panose="020B0502020202020204" pitchFamily="34" charset="0"/>
              </a:rPr>
              <a:t>Spouses</a:t>
            </a:r>
            <a:r>
              <a:rPr lang="en-ZA" sz="1300" b="1">
                <a:solidFill>
                  <a:srgbClr val="282828"/>
                </a:solidFill>
                <a:latin typeface="Century Gothic" panose="020B0502020202020204" pitchFamily="34" charset="0"/>
              </a:rPr>
              <a:t> both need to cease tax residency</a:t>
            </a:r>
            <a:r>
              <a:rPr lang="en-ZA" sz="1300">
                <a:solidFill>
                  <a:srgbClr val="282828"/>
                </a:solidFill>
                <a:latin typeface="Century Gothic" panose="020B0502020202020204" pitchFamily="34" charset="0"/>
              </a:rPr>
              <a:t>- conflict of intent;</a:t>
            </a:r>
          </a:p>
          <a:p>
            <a:pPr marL="400050" lvl="0">
              <a:lnSpc>
                <a:spcPct val="150000"/>
              </a:lnSpc>
              <a:buClr>
                <a:srgbClr val="BD9E53"/>
              </a:buClr>
              <a:buSzPct val="130000"/>
              <a:defRPr/>
            </a:pPr>
            <a:r>
              <a:rPr lang="en-US" sz="1300">
                <a:solidFill>
                  <a:srgbClr val="282828"/>
                </a:solidFill>
                <a:latin typeface="Century Gothic" panose="020B0502020202020204" pitchFamily="34" charset="0"/>
              </a:rPr>
              <a:t>Keep all </a:t>
            </a:r>
            <a:r>
              <a:rPr lang="en-US" sz="1300" b="1">
                <a:solidFill>
                  <a:srgbClr val="282828"/>
                </a:solidFill>
                <a:latin typeface="Century Gothic" panose="020B0502020202020204" pitchFamily="34" charset="0"/>
              </a:rPr>
              <a:t>assets in South Africa </a:t>
            </a:r>
            <a:r>
              <a:rPr lang="en-US" sz="1300">
                <a:solidFill>
                  <a:srgbClr val="282828"/>
                </a:solidFill>
                <a:latin typeface="Century Gothic" panose="020B0502020202020204" pitchFamily="34" charset="0"/>
              </a:rPr>
              <a:t>after financial emigration.</a:t>
            </a:r>
            <a:endParaRPr lang="en-ZA" sz="1300">
              <a:solidFill>
                <a:srgbClr val="282828"/>
              </a:solidFill>
              <a:latin typeface="Century Gothic" panose="020B0502020202020204" pitchFamily="34" charset="0"/>
            </a:endParaRPr>
          </a:p>
          <a:p>
            <a:pPr marL="400050" lvl="0">
              <a:lnSpc>
                <a:spcPct val="150000"/>
              </a:lnSpc>
              <a:buClr>
                <a:srgbClr val="BD9E53"/>
              </a:buClr>
              <a:buSzPct val="130000"/>
              <a:defRPr/>
            </a:pPr>
            <a:r>
              <a:rPr lang="en-US" sz="1300">
                <a:solidFill>
                  <a:srgbClr val="282828"/>
                </a:solidFill>
                <a:latin typeface="Century Gothic" panose="020B0502020202020204" pitchFamily="34" charset="0"/>
              </a:rPr>
              <a:t>Able to financially emigrate </a:t>
            </a:r>
            <a:r>
              <a:rPr lang="en-US" sz="1300" b="1">
                <a:solidFill>
                  <a:srgbClr val="282828"/>
                </a:solidFill>
                <a:latin typeface="Century Gothic" panose="020B0502020202020204" pitchFamily="34" charset="0"/>
              </a:rPr>
              <a:t>without </a:t>
            </a:r>
            <a:r>
              <a:rPr lang="en-US" sz="1300">
                <a:solidFill>
                  <a:srgbClr val="282828"/>
                </a:solidFill>
                <a:latin typeface="Century Gothic" panose="020B0502020202020204" pitchFamily="34" charset="0"/>
              </a:rPr>
              <a:t>being a permanent resident or citizen of another country.</a:t>
            </a:r>
            <a:endParaRPr lang="en-ZA" sz="1300">
              <a:solidFill>
                <a:srgbClr val="282828"/>
              </a:solidFill>
              <a:latin typeface="Century Gothic" panose="020B0502020202020204" pitchFamily="34" charset="0"/>
            </a:endParaRPr>
          </a:p>
          <a:p>
            <a:pPr marL="400050" lvl="0">
              <a:lnSpc>
                <a:spcPct val="150000"/>
              </a:lnSpc>
              <a:buClr>
                <a:srgbClr val="BD9E53"/>
              </a:buClr>
              <a:buSzPct val="130000"/>
              <a:defRPr/>
            </a:pPr>
            <a:r>
              <a:rPr lang="en-ZA" sz="1300">
                <a:solidFill>
                  <a:srgbClr val="282828"/>
                </a:solidFill>
                <a:latin typeface="Century Gothic" panose="020B0502020202020204" pitchFamily="34" charset="0"/>
              </a:rPr>
              <a:t>By Financially Emigrating you are </a:t>
            </a:r>
            <a:r>
              <a:rPr lang="en-ZA" sz="1300" b="1">
                <a:solidFill>
                  <a:srgbClr val="282828"/>
                </a:solidFill>
                <a:latin typeface="Century Gothic" panose="020B0502020202020204" pitchFamily="34" charset="0"/>
              </a:rPr>
              <a:t>not cutting </a:t>
            </a:r>
            <a:r>
              <a:rPr lang="en-ZA" sz="1300">
                <a:solidFill>
                  <a:srgbClr val="282828"/>
                </a:solidFill>
                <a:latin typeface="Century Gothic" panose="020B0502020202020204" pitchFamily="34" charset="0"/>
              </a:rPr>
              <a:t>ties with SARS, you do continue to submit returns to SARS to </a:t>
            </a:r>
            <a:r>
              <a:rPr lang="en-ZA" sz="1300" b="1">
                <a:solidFill>
                  <a:srgbClr val="282828"/>
                </a:solidFill>
                <a:latin typeface="Century Gothic" panose="020B0502020202020204" pitchFamily="34" charset="0"/>
              </a:rPr>
              <a:t>declare your local </a:t>
            </a:r>
            <a:r>
              <a:rPr lang="en-ZA" sz="1300">
                <a:solidFill>
                  <a:srgbClr val="282828"/>
                </a:solidFill>
                <a:latin typeface="Century Gothic" panose="020B0502020202020204" pitchFamily="34" charset="0"/>
              </a:rPr>
              <a:t>earned income. </a:t>
            </a:r>
          </a:p>
          <a:p>
            <a:pPr marL="400050" lvl="0">
              <a:lnSpc>
                <a:spcPct val="150000"/>
              </a:lnSpc>
              <a:buClr>
                <a:srgbClr val="BD9E53"/>
              </a:buClr>
              <a:buSzPct val="130000"/>
              <a:defRPr/>
            </a:pPr>
            <a:r>
              <a:rPr lang="en-ZA" sz="1300">
                <a:solidFill>
                  <a:srgbClr val="282828"/>
                </a:solidFill>
                <a:latin typeface="Century Gothic" panose="020B0502020202020204" pitchFamily="34" charset="0"/>
              </a:rPr>
              <a:t>De-registration of your SA tax number is not automatically done.</a:t>
            </a:r>
          </a:p>
          <a:p>
            <a:pPr marL="857250" lvl="1">
              <a:lnSpc>
                <a:spcPct val="150000"/>
              </a:lnSpc>
              <a:buClr>
                <a:srgbClr val="BD9E53"/>
              </a:buClr>
              <a:buSzPct val="130000"/>
              <a:defRPr/>
            </a:pPr>
            <a:r>
              <a:rPr lang="en-ZA" sz="1300">
                <a:solidFill>
                  <a:srgbClr val="282828"/>
                </a:solidFill>
                <a:latin typeface="Century Gothic" panose="020B0502020202020204" pitchFamily="34" charset="0"/>
              </a:rPr>
              <a:t>Only once you dispose of all your assets such as bank accounts, properties, trusts, shares and policies, then you can </a:t>
            </a:r>
            <a:r>
              <a:rPr lang="en-ZA" sz="1300" b="1">
                <a:solidFill>
                  <a:srgbClr val="282828"/>
                </a:solidFill>
                <a:latin typeface="Century Gothic" panose="020B0502020202020204" pitchFamily="34" charset="0"/>
              </a:rPr>
              <a:t>deregister for tax in its entirety and not need to submit any tax returns</a:t>
            </a:r>
            <a:r>
              <a:rPr lang="en-ZA" sz="1300">
                <a:solidFill>
                  <a:srgbClr val="282828"/>
                </a:solidFill>
                <a:latin typeface="Century Gothic" panose="020B0502020202020204" pitchFamily="34" charset="0"/>
              </a:rPr>
              <a:t>. </a:t>
            </a:r>
          </a:p>
        </p:txBody>
      </p:sp>
      <p:sp>
        <p:nvSpPr>
          <p:cNvPr id="28" name="object 18">
            <a:extLst>
              <a:ext uri="{FF2B5EF4-FFF2-40B4-BE49-F238E27FC236}">
                <a16:creationId xmlns:a16="http://schemas.microsoft.com/office/drawing/2014/main" id="{833BC8BC-6DE4-4C61-9530-1743E7547B7F}"/>
              </a:ext>
            </a:extLst>
          </p:cNvPr>
          <p:cNvSpPr txBox="1">
            <a:spLocks/>
          </p:cNvSpPr>
          <p:nvPr/>
        </p:nvSpPr>
        <p:spPr>
          <a:xfrm>
            <a:off x="355433" y="418495"/>
            <a:ext cx="8488427" cy="35076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8637">
              <a:spcBef>
                <a:spcPts val="71"/>
              </a:spcBef>
            </a:pPr>
            <a:r>
              <a:rPr lang="en-GB" sz="2200" b="1" kern="0" spc="-34">
                <a:solidFill>
                  <a:schemeClr val="bg1"/>
                </a:solidFill>
                <a:latin typeface="Century Gothic" panose="020B0502020202020204" pitchFamily="34" charset="0"/>
                <a:cs typeface="Trebuchet MS"/>
              </a:rPr>
              <a:t>FINANCIAL EMIGRATION | </a:t>
            </a:r>
            <a:r>
              <a:rPr lang="en-GB" sz="2200" kern="0" spc="-34">
                <a:solidFill>
                  <a:schemeClr val="bg1"/>
                </a:solidFill>
                <a:latin typeface="Century Gothic" panose="020B0502020202020204" pitchFamily="34" charset="0"/>
                <a:cs typeface="Trebuchet MS"/>
              </a:rPr>
              <a:t>WHAT IS IT ?</a:t>
            </a:r>
            <a:endParaRPr lang="en-GB" sz="2200" kern="0">
              <a:solidFill>
                <a:schemeClr val="bg1"/>
              </a:solidFill>
              <a:latin typeface="Century Gothic" panose="020B0502020202020204" pitchFamily="34" charset="0"/>
              <a:cs typeface="Trebuchet MS"/>
            </a:endParaRPr>
          </a:p>
        </p:txBody>
      </p:sp>
      <p:grpSp>
        <p:nvGrpSpPr>
          <p:cNvPr id="29" name="Group 28">
            <a:extLst>
              <a:ext uri="{FF2B5EF4-FFF2-40B4-BE49-F238E27FC236}">
                <a16:creationId xmlns:a16="http://schemas.microsoft.com/office/drawing/2014/main" id="{49978447-E08B-4ABC-8D63-C320D9BEA1E5}"/>
              </a:ext>
            </a:extLst>
          </p:cNvPr>
          <p:cNvGrpSpPr/>
          <p:nvPr/>
        </p:nvGrpSpPr>
        <p:grpSpPr>
          <a:xfrm>
            <a:off x="384977" y="368311"/>
            <a:ext cx="1065194" cy="0"/>
            <a:chOff x="541278" y="419113"/>
            <a:chExt cx="1065194" cy="0"/>
          </a:xfrm>
        </p:grpSpPr>
        <p:cxnSp>
          <p:nvCxnSpPr>
            <p:cNvPr id="30" name="Straight Connector 29">
              <a:extLst>
                <a:ext uri="{FF2B5EF4-FFF2-40B4-BE49-F238E27FC236}">
                  <a16:creationId xmlns:a16="http://schemas.microsoft.com/office/drawing/2014/main" id="{54152E97-6E64-4930-8AAE-48843B5DA6D5}"/>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C9361A-21B0-4C7E-8B14-675639209811}"/>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075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986B807-FF9E-F21C-A2C4-02CEFC2F017E}"/>
              </a:ext>
            </a:extLst>
          </p:cNvPr>
          <p:cNvGrpSpPr/>
          <p:nvPr/>
        </p:nvGrpSpPr>
        <p:grpSpPr>
          <a:xfrm>
            <a:off x="451942" y="3921760"/>
            <a:ext cx="9047658" cy="3924300"/>
            <a:chOff x="451942" y="3921760"/>
            <a:chExt cx="9047658" cy="3924300"/>
          </a:xfrm>
        </p:grpSpPr>
        <p:pic>
          <p:nvPicPr>
            <p:cNvPr id="12" name="Picture 11" descr="Icon&#10;&#10;Description automatically generated">
              <a:extLst>
                <a:ext uri="{FF2B5EF4-FFF2-40B4-BE49-F238E27FC236}">
                  <a16:creationId xmlns:a16="http://schemas.microsoft.com/office/drawing/2014/main" id="{141F33C8-59A3-8A7A-362C-34E7958C2F9A}"/>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7" name="Group 16">
              <a:extLst>
                <a:ext uri="{FF2B5EF4-FFF2-40B4-BE49-F238E27FC236}">
                  <a16:creationId xmlns:a16="http://schemas.microsoft.com/office/drawing/2014/main" id="{2685E974-53FA-FDB7-5EC4-16486EAE0053}"/>
                </a:ext>
              </a:extLst>
            </p:cNvPr>
            <p:cNvGrpSpPr/>
            <p:nvPr/>
          </p:nvGrpSpPr>
          <p:grpSpPr>
            <a:xfrm>
              <a:off x="451942" y="6415982"/>
              <a:ext cx="8234858" cy="285881"/>
              <a:chOff x="451942" y="6415982"/>
              <a:chExt cx="8234858" cy="285881"/>
            </a:xfrm>
          </p:grpSpPr>
          <p:sp>
            <p:nvSpPr>
              <p:cNvPr id="18" name="object 18">
                <a:extLst>
                  <a:ext uri="{FF2B5EF4-FFF2-40B4-BE49-F238E27FC236}">
                    <a16:creationId xmlns:a16="http://schemas.microsoft.com/office/drawing/2014/main" id="{BB7F4ECA-8CB8-787E-72F7-1BBF889A0A10}"/>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9" name="Group 18">
                <a:extLst>
                  <a:ext uri="{FF2B5EF4-FFF2-40B4-BE49-F238E27FC236}">
                    <a16:creationId xmlns:a16="http://schemas.microsoft.com/office/drawing/2014/main" id="{4E9102C2-DF29-97AF-80DB-CAE2C42DEE7D}"/>
                  </a:ext>
                </a:extLst>
              </p:cNvPr>
              <p:cNvGrpSpPr/>
              <p:nvPr/>
            </p:nvGrpSpPr>
            <p:grpSpPr>
              <a:xfrm>
                <a:off x="5587665" y="6415982"/>
                <a:ext cx="3099135" cy="285881"/>
                <a:chOff x="5587665" y="6415982"/>
                <a:chExt cx="3099135" cy="285881"/>
              </a:xfrm>
            </p:grpSpPr>
            <p:sp>
              <p:nvSpPr>
                <p:cNvPr id="21" name="object 18">
                  <a:extLst>
                    <a:ext uri="{FF2B5EF4-FFF2-40B4-BE49-F238E27FC236}">
                      <a16:creationId xmlns:a16="http://schemas.microsoft.com/office/drawing/2014/main" id="{DAC1EE2D-E3E5-0F90-6777-2A6B50D62C91}"/>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2" name="Picture 21" descr="Logo&#10;&#10;Description automatically generated">
                  <a:extLst>
                    <a:ext uri="{FF2B5EF4-FFF2-40B4-BE49-F238E27FC236}">
                      <a16:creationId xmlns:a16="http://schemas.microsoft.com/office/drawing/2014/main" id="{4B848B0A-2C9A-9500-46CD-82106C3DD8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22A7EBF1-09BD-75CE-3C07-0B3BB1D64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33" name="Graphic 32">
                  <a:extLst>
                    <a:ext uri="{FF2B5EF4-FFF2-40B4-BE49-F238E27FC236}">
                      <a16:creationId xmlns:a16="http://schemas.microsoft.com/office/drawing/2014/main" id="{37DB0A2A-4055-4353-BC90-29B1B83399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9" name="Rectangle 8">
            <a:extLst>
              <a:ext uri="{FF2B5EF4-FFF2-40B4-BE49-F238E27FC236}">
                <a16:creationId xmlns:a16="http://schemas.microsoft.com/office/drawing/2014/main" id="{0C859DE7-26AF-2CB3-0C8D-94FA4AED0FD6}"/>
              </a:ext>
            </a:extLst>
          </p:cNvPr>
          <p:cNvSpPr/>
          <p:nvPr/>
        </p:nvSpPr>
        <p:spPr>
          <a:xfrm rot="5400000">
            <a:off x="4271591" y="-3955538"/>
            <a:ext cx="600817" cy="9144003"/>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55433" y="419113"/>
            <a:ext cx="9027463" cy="35076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FINANCIAL EMIGRATION RULE CHANGE | </a:t>
            </a:r>
            <a:r>
              <a:rPr lang="en-GB" sz="2200" kern="0" spc="-45">
                <a:solidFill>
                  <a:schemeClr val="bg1"/>
                </a:solidFill>
                <a:latin typeface="Century Gothic" panose="020B0502020202020204" pitchFamily="34" charset="0"/>
                <a:cs typeface="Trebuchet MS"/>
              </a:rPr>
              <a:t>BUDGET SPEECH 2020</a:t>
            </a:r>
            <a:endParaRPr lang="en-GB" sz="2200" kern="0">
              <a:solidFill>
                <a:schemeClr val="bg1"/>
              </a:solidFill>
              <a:latin typeface="Century Gothic" panose="020B0502020202020204" pitchFamily="34" charset="0"/>
              <a:cs typeface="Trebuchet MS"/>
            </a:endParaRPr>
          </a:p>
        </p:txBody>
      </p:sp>
      <p:grpSp>
        <p:nvGrpSpPr>
          <p:cNvPr id="14" name="Group 13">
            <a:extLst>
              <a:ext uri="{FF2B5EF4-FFF2-40B4-BE49-F238E27FC236}">
                <a16:creationId xmlns:a16="http://schemas.microsoft.com/office/drawing/2014/main" id="{E5075945-B550-4626-8979-B2B73B33564C}"/>
              </a:ext>
            </a:extLst>
          </p:cNvPr>
          <p:cNvGrpSpPr/>
          <p:nvPr/>
        </p:nvGrpSpPr>
        <p:grpSpPr>
          <a:xfrm>
            <a:off x="384977" y="368311"/>
            <a:ext cx="1065194" cy="0"/>
            <a:chOff x="541278" y="419113"/>
            <a:chExt cx="1065194" cy="0"/>
          </a:xfrm>
        </p:grpSpPr>
        <p:cxnSp>
          <p:nvCxnSpPr>
            <p:cNvPr id="15" name="Straight Connector 14">
              <a:extLst>
                <a:ext uri="{FF2B5EF4-FFF2-40B4-BE49-F238E27FC236}">
                  <a16:creationId xmlns:a16="http://schemas.microsoft.com/office/drawing/2014/main" id="{B0CA449C-F3FA-49FB-9D1B-B1E9FA98D9FE}"/>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3485C1-FFD0-4BCC-9FAE-D012361B6F40}"/>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pic>
        <p:nvPicPr>
          <p:cNvPr id="20" name="Content Placeholder 6">
            <a:extLst>
              <a:ext uri="{FF2B5EF4-FFF2-40B4-BE49-F238E27FC236}">
                <a16:creationId xmlns:a16="http://schemas.microsoft.com/office/drawing/2014/main" id="{E61A2782-6531-4104-9ECC-1C73F81C16AB}"/>
              </a:ext>
            </a:extLst>
          </p:cNvPr>
          <p:cNvPicPr>
            <a:picLocks noGrp="1" noChangeAspect="1"/>
          </p:cNvPicPr>
          <p:nvPr>
            <p:ph idx="1"/>
          </p:nvPr>
        </p:nvPicPr>
        <p:blipFill>
          <a:blip r:embed="rId7"/>
          <a:stretch>
            <a:fillRect/>
          </a:stretch>
        </p:blipFill>
        <p:spPr>
          <a:xfrm>
            <a:off x="384977" y="1291448"/>
            <a:ext cx="7853418" cy="4842139"/>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E81E20CD-D4D5-4DD9-BDF8-13E8152A47B3}"/>
              </a:ext>
            </a:extLst>
          </p:cNvPr>
          <p:cNvGrpSpPr/>
          <p:nvPr/>
        </p:nvGrpSpPr>
        <p:grpSpPr>
          <a:xfrm>
            <a:off x="492973" y="2086217"/>
            <a:ext cx="7537790" cy="3851349"/>
            <a:chOff x="492973" y="2110637"/>
            <a:chExt cx="7537790" cy="3851349"/>
          </a:xfrm>
        </p:grpSpPr>
        <p:sp>
          <p:nvSpPr>
            <p:cNvPr id="23" name="Rectangle 22">
              <a:extLst>
                <a:ext uri="{FF2B5EF4-FFF2-40B4-BE49-F238E27FC236}">
                  <a16:creationId xmlns:a16="http://schemas.microsoft.com/office/drawing/2014/main" id="{F912E4B3-BF0A-4171-BA53-9030868EB0A6}"/>
                </a:ext>
              </a:extLst>
            </p:cNvPr>
            <p:cNvSpPr/>
            <p:nvPr/>
          </p:nvSpPr>
          <p:spPr>
            <a:xfrm>
              <a:off x="996650" y="2110637"/>
              <a:ext cx="2470291" cy="22002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61"/>
            </a:p>
          </p:txBody>
        </p:sp>
        <p:sp>
          <p:nvSpPr>
            <p:cNvPr id="24" name="Rectangle 23">
              <a:extLst>
                <a:ext uri="{FF2B5EF4-FFF2-40B4-BE49-F238E27FC236}">
                  <a16:creationId xmlns:a16="http://schemas.microsoft.com/office/drawing/2014/main" id="{D45B22FD-3FF5-4982-9484-6B4EA68BB7E6}"/>
                </a:ext>
              </a:extLst>
            </p:cNvPr>
            <p:cNvSpPr/>
            <p:nvPr/>
          </p:nvSpPr>
          <p:spPr>
            <a:xfrm>
              <a:off x="515420" y="2777083"/>
              <a:ext cx="2696968" cy="22002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61"/>
            </a:p>
          </p:txBody>
        </p:sp>
        <p:sp>
          <p:nvSpPr>
            <p:cNvPr id="25" name="Rectangle 24">
              <a:extLst>
                <a:ext uri="{FF2B5EF4-FFF2-40B4-BE49-F238E27FC236}">
                  <a16:creationId xmlns:a16="http://schemas.microsoft.com/office/drawing/2014/main" id="{D958C787-F73E-428A-9548-8247FD0EB7AA}"/>
                </a:ext>
              </a:extLst>
            </p:cNvPr>
            <p:cNvSpPr/>
            <p:nvPr/>
          </p:nvSpPr>
          <p:spPr>
            <a:xfrm>
              <a:off x="5668035" y="2769150"/>
              <a:ext cx="1698488" cy="22002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61"/>
            </a:p>
          </p:txBody>
        </p:sp>
        <p:sp>
          <p:nvSpPr>
            <p:cNvPr id="26" name="Rectangle 25">
              <a:extLst>
                <a:ext uri="{FF2B5EF4-FFF2-40B4-BE49-F238E27FC236}">
                  <a16:creationId xmlns:a16="http://schemas.microsoft.com/office/drawing/2014/main" id="{764ADB31-A913-4C92-AA5C-71B428E81080}"/>
                </a:ext>
              </a:extLst>
            </p:cNvPr>
            <p:cNvSpPr/>
            <p:nvPr/>
          </p:nvSpPr>
          <p:spPr>
            <a:xfrm>
              <a:off x="1100564" y="2989178"/>
              <a:ext cx="1789450" cy="25172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61"/>
            </a:p>
          </p:txBody>
        </p:sp>
        <p:sp>
          <p:nvSpPr>
            <p:cNvPr id="27" name="Rectangle 26">
              <a:extLst>
                <a:ext uri="{FF2B5EF4-FFF2-40B4-BE49-F238E27FC236}">
                  <a16:creationId xmlns:a16="http://schemas.microsoft.com/office/drawing/2014/main" id="{6794B7F1-6D3C-4D81-927C-C503C4EE4977}"/>
                </a:ext>
              </a:extLst>
            </p:cNvPr>
            <p:cNvSpPr/>
            <p:nvPr/>
          </p:nvSpPr>
          <p:spPr>
            <a:xfrm>
              <a:off x="1555725" y="4648332"/>
              <a:ext cx="1457090" cy="22002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61"/>
            </a:p>
          </p:txBody>
        </p:sp>
        <p:sp>
          <p:nvSpPr>
            <p:cNvPr id="28" name="Rectangle 27">
              <a:extLst>
                <a:ext uri="{FF2B5EF4-FFF2-40B4-BE49-F238E27FC236}">
                  <a16:creationId xmlns:a16="http://schemas.microsoft.com/office/drawing/2014/main" id="{75B7A045-A006-4450-AA93-D2DA37E21A0D}"/>
                </a:ext>
              </a:extLst>
            </p:cNvPr>
            <p:cNvSpPr/>
            <p:nvPr/>
          </p:nvSpPr>
          <p:spPr>
            <a:xfrm>
              <a:off x="1639137" y="5060169"/>
              <a:ext cx="6391626" cy="22002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61"/>
            </a:p>
          </p:txBody>
        </p:sp>
        <p:sp>
          <p:nvSpPr>
            <p:cNvPr id="29" name="Rectangle 28">
              <a:extLst>
                <a:ext uri="{FF2B5EF4-FFF2-40B4-BE49-F238E27FC236}">
                  <a16:creationId xmlns:a16="http://schemas.microsoft.com/office/drawing/2014/main" id="{2B307AC9-2F0B-4BDC-8658-9A071ACB851F}"/>
                </a:ext>
              </a:extLst>
            </p:cNvPr>
            <p:cNvSpPr/>
            <p:nvPr/>
          </p:nvSpPr>
          <p:spPr>
            <a:xfrm>
              <a:off x="492973" y="5277748"/>
              <a:ext cx="7519179" cy="22002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61"/>
            </a:p>
          </p:txBody>
        </p:sp>
        <p:sp>
          <p:nvSpPr>
            <p:cNvPr id="30" name="Rectangle 29">
              <a:extLst>
                <a:ext uri="{FF2B5EF4-FFF2-40B4-BE49-F238E27FC236}">
                  <a16:creationId xmlns:a16="http://schemas.microsoft.com/office/drawing/2014/main" id="{BBB98132-35E0-494C-997D-7DAC01E81EB6}"/>
                </a:ext>
              </a:extLst>
            </p:cNvPr>
            <p:cNvSpPr/>
            <p:nvPr/>
          </p:nvSpPr>
          <p:spPr>
            <a:xfrm>
              <a:off x="511581" y="5493285"/>
              <a:ext cx="7519178" cy="20002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61"/>
            </a:p>
          </p:txBody>
        </p:sp>
        <p:sp>
          <p:nvSpPr>
            <p:cNvPr id="31" name="Rectangle 30">
              <a:extLst>
                <a:ext uri="{FF2B5EF4-FFF2-40B4-BE49-F238E27FC236}">
                  <a16:creationId xmlns:a16="http://schemas.microsoft.com/office/drawing/2014/main" id="{199792D6-54AA-42E3-837E-5B89B16B959F}"/>
                </a:ext>
              </a:extLst>
            </p:cNvPr>
            <p:cNvSpPr/>
            <p:nvPr/>
          </p:nvSpPr>
          <p:spPr>
            <a:xfrm>
              <a:off x="511581" y="5693309"/>
              <a:ext cx="4163897" cy="26867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61"/>
            </a:p>
          </p:txBody>
        </p:sp>
      </p:grpSp>
    </p:spTree>
    <p:extLst>
      <p:ext uri="{BB962C8B-B14F-4D97-AF65-F5344CB8AC3E}">
        <p14:creationId xmlns:p14="http://schemas.microsoft.com/office/powerpoint/2010/main" val="174537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EBD0DED9-324B-68FC-9D0B-61E051502D70}"/>
              </a:ext>
            </a:extLst>
          </p:cNvPr>
          <p:cNvSpPr/>
          <p:nvPr/>
        </p:nvSpPr>
        <p:spPr>
          <a:xfrm rot="5400000">
            <a:off x="4001047" y="-3684993"/>
            <a:ext cx="792770"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75B85BF-1D84-2C5B-8E7B-185A3B44995C}"/>
              </a:ext>
            </a:extLst>
          </p:cNvPr>
          <p:cNvSpPr/>
          <p:nvPr/>
        </p:nvSpPr>
        <p:spPr>
          <a:xfrm rot="5400000">
            <a:off x="8658548" y="623377"/>
            <a:ext cx="792771"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A709D141-EAF3-51B2-0BDF-2620CB4F902F}"/>
              </a:ext>
            </a:extLst>
          </p:cNvPr>
          <p:cNvCxnSpPr>
            <a:cxnSpLocks/>
          </p:cNvCxnSpPr>
          <p:nvPr/>
        </p:nvCxnSpPr>
        <p:spPr>
          <a:xfrm>
            <a:off x="-2" y="6566783"/>
            <a:ext cx="9144002" cy="0"/>
          </a:xfrm>
          <a:prstGeom prst="line">
            <a:avLst/>
          </a:prstGeom>
          <a:ln w="9525">
            <a:solidFill>
              <a:srgbClr val="282828"/>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4D16CCF-B53F-78A3-41D7-E4B260912822}"/>
              </a:ext>
            </a:extLst>
          </p:cNvPr>
          <p:cNvCxnSpPr>
            <a:cxnSpLocks/>
          </p:cNvCxnSpPr>
          <p:nvPr/>
        </p:nvCxnSpPr>
        <p:spPr>
          <a:xfrm>
            <a:off x="7091558" y="952785"/>
            <a:ext cx="20940" cy="5613998"/>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BC60DE4-9FDD-FA2D-38BA-648C42949BA4}"/>
              </a:ext>
            </a:extLst>
          </p:cNvPr>
          <p:cNvCxnSpPr>
            <a:cxnSpLocks/>
            <a:endCxn id="83" idx="0"/>
          </p:cNvCxnSpPr>
          <p:nvPr/>
        </p:nvCxnSpPr>
        <p:spPr>
          <a:xfrm>
            <a:off x="6158040" y="1505674"/>
            <a:ext cx="18601" cy="4986824"/>
          </a:xfrm>
          <a:prstGeom prst="line">
            <a:avLst/>
          </a:prstGeom>
          <a:ln w="19050">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FFE7972-3195-206F-2E12-8DC6B9E24F33}"/>
              </a:ext>
            </a:extLst>
          </p:cNvPr>
          <p:cNvCxnSpPr>
            <a:cxnSpLocks/>
            <a:endCxn id="82" idx="0"/>
          </p:cNvCxnSpPr>
          <p:nvPr/>
        </p:nvCxnSpPr>
        <p:spPr>
          <a:xfrm>
            <a:off x="5137790" y="2080709"/>
            <a:ext cx="0" cy="4411789"/>
          </a:xfrm>
          <a:prstGeom prst="line">
            <a:avLst/>
          </a:prstGeom>
          <a:ln w="19050">
            <a:solidFill>
              <a:srgbClr val="A6A6A6"/>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8D51414-19E3-4C15-A2E7-A2BF1C9B3ABD}"/>
              </a:ext>
            </a:extLst>
          </p:cNvPr>
          <p:cNvCxnSpPr>
            <a:cxnSpLocks/>
          </p:cNvCxnSpPr>
          <p:nvPr/>
        </p:nvCxnSpPr>
        <p:spPr>
          <a:xfrm>
            <a:off x="4012512" y="2687736"/>
            <a:ext cx="0" cy="3804762"/>
          </a:xfrm>
          <a:prstGeom prst="line">
            <a:avLst/>
          </a:prstGeom>
          <a:ln w="19050">
            <a:solidFill>
              <a:srgbClr val="7F7F7F"/>
            </a:solidFill>
            <a:prstDash val="sysDash"/>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A798E8F9-4689-157F-C1BC-A7CEE8154307}"/>
              </a:ext>
            </a:extLst>
          </p:cNvPr>
          <p:cNvSpPr/>
          <p:nvPr/>
        </p:nvSpPr>
        <p:spPr>
          <a:xfrm>
            <a:off x="3894163" y="3191617"/>
            <a:ext cx="932343" cy="2060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grpSp>
        <p:nvGrpSpPr>
          <p:cNvPr id="6" name="Group 5">
            <a:extLst>
              <a:ext uri="{FF2B5EF4-FFF2-40B4-BE49-F238E27FC236}">
                <a16:creationId xmlns:a16="http://schemas.microsoft.com/office/drawing/2014/main" id="{80A5A7CC-4F16-1B5E-FDD8-4935BBE98A8A}"/>
              </a:ext>
            </a:extLst>
          </p:cNvPr>
          <p:cNvGrpSpPr/>
          <p:nvPr/>
        </p:nvGrpSpPr>
        <p:grpSpPr>
          <a:xfrm>
            <a:off x="2812287" y="2906755"/>
            <a:ext cx="653719" cy="3726159"/>
            <a:chOff x="3929589" y="2906755"/>
            <a:chExt cx="653719" cy="3726159"/>
          </a:xfrm>
        </p:grpSpPr>
        <p:cxnSp>
          <p:nvCxnSpPr>
            <p:cNvPr id="45" name="Straight Connector 44">
              <a:extLst>
                <a:ext uri="{FF2B5EF4-FFF2-40B4-BE49-F238E27FC236}">
                  <a16:creationId xmlns:a16="http://schemas.microsoft.com/office/drawing/2014/main" id="{FB539CDC-9279-E2E8-8FE2-77C9426BD972}"/>
                </a:ext>
              </a:extLst>
            </p:cNvPr>
            <p:cNvCxnSpPr>
              <a:cxnSpLocks/>
              <a:endCxn id="80" idx="0"/>
            </p:cNvCxnSpPr>
            <p:nvPr/>
          </p:nvCxnSpPr>
          <p:spPr>
            <a:xfrm>
              <a:off x="4256448" y="3371273"/>
              <a:ext cx="6297" cy="3121225"/>
            </a:xfrm>
            <a:prstGeom prst="line">
              <a:avLst/>
            </a:prstGeom>
            <a:ln w="19050">
              <a:solidFill>
                <a:srgbClr val="595959"/>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7FC9083E-2B14-0A4E-0172-91A86CD7AFA9}"/>
                </a:ext>
              </a:extLst>
            </p:cNvPr>
            <p:cNvGrpSpPr/>
            <p:nvPr/>
          </p:nvGrpSpPr>
          <p:grpSpPr>
            <a:xfrm>
              <a:off x="3929589" y="2906755"/>
              <a:ext cx="653719" cy="736000"/>
              <a:chOff x="3194737" y="2756328"/>
              <a:chExt cx="653719" cy="736000"/>
            </a:xfrm>
            <a:solidFill>
              <a:schemeClr val="tx1">
                <a:lumMod val="65000"/>
                <a:lumOff val="35000"/>
              </a:schemeClr>
            </a:solidFill>
            <a:effectLst>
              <a:outerShdw blurRad="63500" sx="102000" sy="102000" algn="ctr" rotWithShape="0">
                <a:prstClr val="black">
                  <a:alpha val="40000"/>
                </a:prstClr>
              </a:outerShdw>
            </a:effectLst>
          </p:grpSpPr>
          <p:sp>
            <p:nvSpPr>
              <p:cNvPr id="41" name="Oval 40">
                <a:extLst>
                  <a:ext uri="{FF2B5EF4-FFF2-40B4-BE49-F238E27FC236}">
                    <a16:creationId xmlns:a16="http://schemas.microsoft.com/office/drawing/2014/main" id="{7912DFEA-EE0A-5C22-33FB-C7D4A25D3A8E}"/>
                  </a:ext>
                </a:extLst>
              </p:cNvPr>
              <p:cNvSpPr/>
              <p:nvPr/>
            </p:nvSpPr>
            <p:spPr>
              <a:xfrm>
                <a:off x="3194737" y="2756328"/>
                <a:ext cx="653719" cy="653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Flowchart: Merge 57">
                <a:extLst>
                  <a:ext uri="{FF2B5EF4-FFF2-40B4-BE49-F238E27FC236}">
                    <a16:creationId xmlns:a16="http://schemas.microsoft.com/office/drawing/2014/main" id="{130DC648-273B-FAAD-AAA4-2EE54CB8DBC8}"/>
                  </a:ext>
                </a:extLst>
              </p:cNvPr>
              <p:cNvSpPr/>
              <p:nvPr/>
            </p:nvSpPr>
            <p:spPr>
              <a:xfrm>
                <a:off x="3364256" y="3305046"/>
                <a:ext cx="315499" cy="187282"/>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80" name="Oval 79">
              <a:extLst>
                <a:ext uri="{FF2B5EF4-FFF2-40B4-BE49-F238E27FC236}">
                  <a16:creationId xmlns:a16="http://schemas.microsoft.com/office/drawing/2014/main" id="{EDA577A7-F6D6-53EF-6275-4F191895EC88}"/>
                </a:ext>
              </a:extLst>
            </p:cNvPr>
            <p:cNvSpPr/>
            <p:nvPr/>
          </p:nvSpPr>
          <p:spPr>
            <a:xfrm>
              <a:off x="4192537" y="6492498"/>
              <a:ext cx="140416" cy="140416"/>
            </a:xfrm>
            <a:prstGeom prst="ellipse">
              <a:avLst/>
            </a:prstGeom>
            <a:solidFill>
              <a:srgbClr val="656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3" name="Graphic 112" descr="Flip calendar outline">
              <a:extLst>
                <a:ext uri="{FF2B5EF4-FFF2-40B4-BE49-F238E27FC236}">
                  <a16:creationId xmlns:a16="http://schemas.microsoft.com/office/drawing/2014/main" id="{128898EA-80BD-43F7-4F1F-EE71CDC21F0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42768" y="3004753"/>
              <a:ext cx="433654" cy="433654"/>
            </a:xfrm>
            <a:prstGeom prst="rect">
              <a:avLst/>
            </a:prstGeom>
          </p:spPr>
        </p:pic>
      </p:grpSp>
      <p:sp>
        <p:nvSpPr>
          <p:cNvPr id="99" name="Rectangle 98">
            <a:extLst>
              <a:ext uri="{FF2B5EF4-FFF2-40B4-BE49-F238E27FC236}">
                <a16:creationId xmlns:a16="http://schemas.microsoft.com/office/drawing/2014/main" id="{F61E1FCB-A134-15F6-8B0B-9C6964C17265}"/>
              </a:ext>
            </a:extLst>
          </p:cNvPr>
          <p:cNvSpPr/>
          <p:nvPr/>
        </p:nvSpPr>
        <p:spPr>
          <a:xfrm>
            <a:off x="3004373" y="3844217"/>
            <a:ext cx="902383"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grpSp>
        <p:nvGrpSpPr>
          <p:cNvPr id="5" name="Group 4">
            <a:extLst>
              <a:ext uri="{FF2B5EF4-FFF2-40B4-BE49-F238E27FC236}">
                <a16:creationId xmlns:a16="http://schemas.microsoft.com/office/drawing/2014/main" id="{FC2DA619-C823-055B-5CCF-868FAAC10AD2}"/>
              </a:ext>
            </a:extLst>
          </p:cNvPr>
          <p:cNvGrpSpPr/>
          <p:nvPr/>
        </p:nvGrpSpPr>
        <p:grpSpPr>
          <a:xfrm>
            <a:off x="1890478" y="3511496"/>
            <a:ext cx="653719" cy="3121418"/>
            <a:chOff x="2683892" y="3511496"/>
            <a:chExt cx="653719" cy="3121418"/>
          </a:xfrm>
        </p:grpSpPr>
        <p:cxnSp>
          <p:nvCxnSpPr>
            <p:cNvPr id="38" name="Straight Connector 37">
              <a:extLst>
                <a:ext uri="{FF2B5EF4-FFF2-40B4-BE49-F238E27FC236}">
                  <a16:creationId xmlns:a16="http://schemas.microsoft.com/office/drawing/2014/main" id="{8FE851B1-7F88-5C48-4732-A8CBAB456029}"/>
                </a:ext>
              </a:extLst>
            </p:cNvPr>
            <p:cNvCxnSpPr>
              <a:cxnSpLocks/>
              <a:endCxn id="79" idx="0"/>
            </p:cNvCxnSpPr>
            <p:nvPr/>
          </p:nvCxnSpPr>
          <p:spPr>
            <a:xfrm flipH="1">
              <a:off x="3009489" y="3976014"/>
              <a:ext cx="1262" cy="2516484"/>
            </a:xfrm>
            <a:prstGeom prst="line">
              <a:avLst/>
            </a:prstGeom>
            <a:ln w="19050">
              <a:solidFill>
                <a:srgbClr val="404040"/>
              </a:solidFill>
              <a:prstDash val="sysDash"/>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82398CE-6F64-3949-BB56-F461D24AD790}"/>
                </a:ext>
              </a:extLst>
            </p:cNvPr>
            <p:cNvGrpSpPr/>
            <p:nvPr/>
          </p:nvGrpSpPr>
          <p:grpSpPr>
            <a:xfrm>
              <a:off x="2683892" y="3511496"/>
              <a:ext cx="653719" cy="745625"/>
              <a:chOff x="3194737" y="2756328"/>
              <a:chExt cx="653719" cy="745625"/>
            </a:xfrm>
            <a:solidFill>
              <a:schemeClr val="tx1">
                <a:lumMod val="75000"/>
                <a:lumOff val="25000"/>
              </a:schemeClr>
            </a:solidFill>
            <a:effectLst>
              <a:outerShdw blurRad="63500" sx="102000" sy="102000" algn="ctr" rotWithShape="0">
                <a:prstClr val="black">
                  <a:alpha val="40000"/>
                </a:prstClr>
              </a:outerShdw>
            </a:effectLst>
          </p:grpSpPr>
          <p:sp>
            <p:nvSpPr>
              <p:cNvPr id="36" name="Oval 35">
                <a:extLst>
                  <a:ext uri="{FF2B5EF4-FFF2-40B4-BE49-F238E27FC236}">
                    <a16:creationId xmlns:a16="http://schemas.microsoft.com/office/drawing/2014/main" id="{515E128D-7B75-AA35-52A4-C611E908DC3B}"/>
                  </a:ext>
                </a:extLst>
              </p:cNvPr>
              <p:cNvSpPr/>
              <p:nvPr/>
            </p:nvSpPr>
            <p:spPr>
              <a:xfrm>
                <a:off x="3194737" y="2756328"/>
                <a:ext cx="653719" cy="653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Flowchart: Merge 57">
                <a:extLst>
                  <a:ext uri="{FF2B5EF4-FFF2-40B4-BE49-F238E27FC236}">
                    <a16:creationId xmlns:a16="http://schemas.microsoft.com/office/drawing/2014/main" id="{04ED905D-7B68-D811-877D-A60F68C91FD4}"/>
                  </a:ext>
                </a:extLst>
              </p:cNvPr>
              <p:cNvSpPr/>
              <p:nvPr/>
            </p:nvSpPr>
            <p:spPr>
              <a:xfrm>
                <a:off x="3364256" y="3314671"/>
                <a:ext cx="315499" cy="187282"/>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79" name="Oval 78">
              <a:extLst>
                <a:ext uri="{FF2B5EF4-FFF2-40B4-BE49-F238E27FC236}">
                  <a16:creationId xmlns:a16="http://schemas.microsoft.com/office/drawing/2014/main" id="{F5F7F03E-4526-D543-1E1A-4B39CFA9C180}"/>
                </a:ext>
              </a:extLst>
            </p:cNvPr>
            <p:cNvSpPr/>
            <p:nvPr/>
          </p:nvSpPr>
          <p:spPr>
            <a:xfrm>
              <a:off x="2939281" y="6492498"/>
              <a:ext cx="140416" cy="140416"/>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6" name="Graphic 115" descr="Bank check outline">
              <a:extLst>
                <a:ext uri="{FF2B5EF4-FFF2-40B4-BE49-F238E27FC236}">
                  <a16:creationId xmlns:a16="http://schemas.microsoft.com/office/drawing/2014/main" id="{44857095-007D-3928-3EB7-2F81A046FE5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75182" y="3603488"/>
              <a:ext cx="473026" cy="473026"/>
            </a:xfrm>
            <a:prstGeom prst="rect">
              <a:avLst/>
            </a:prstGeom>
          </p:spPr>
        </p:pic>
      </p:grpSp>
      <p:sp>
        <p:nvSpPr>
          <p:cNvPr id="98" name="Rectangle 97">
            <a:extLst>
              <a:ext uri="{FF2B5EF4-FFF2-40B4-BE49-F238E27FC236}">
                <a16:creationId xmlns:a16="http://schemas.microsoft.com/office/drawing/2014/main" id="{DCE113AB-84B5-1DE3-7AB6-7903C041AF0B}"/>
              </a:ext>
            </a:extLst>
          </p:cNvPr>
          <p:cNvSpPr/>
          <p:nvPr/>
        </p:nvSpPr>
        <p:spPr>
          <a:xfrm>
            <a:off x="2128286" y="4460114"/>
            <a:ext cx="755162" cy="1503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grpSp>
        <p:nvGrpSpPr>
          <p:cNvPr id="4" name="Group 3">
            <a:extLst>
              <a:ext uri="{FF2B5EF4-FFF2-40B4-BE49-F238E27FC236}">
                <a16:creationId xmlns:a16="http://schemas.microsoft.com/office/drawing/2014/main" id="{C25219CD-36E8-5B63-2DEC-F304E09490B1}"/>
              </a:ext>
            </a:extLst>
          </p:cNvPr>
          <p:cNvGrpSpPr/>
          <p:nvPr/>
        </p:nvGrpSpPr>
        <p:grpSpPr>
          <a:xfrm>
            <a:off x="1096557" y="4106229"/>
            <a:ext cx="653719" cy="2526685"/>
            <a:chOff x="1417658" y="4106229"/>
            <a:chExt cx="653719" cy="2526685"/>
          </a:xfrm>
        </p:grpSpPr>
        <p:cxnSp>
          <p:nvCxnSpPr>
            <p:cNvPr id="59" name="Straight Connector 58">
              <a:extLst>
                <a:ext uri="{FF2B5EF4-FFF2-40B4-BE49-F238E27FC236}">
                  <a16:creationId xmlns:a16="http://schemas.microsoft.com/office/drawing/2014/main" id="{A04B48D6-5476-47FF-85FD-0A525F8A427F}"/>
                </a:ext>
              </a:extLst>
            </p:cNvPr>
            <p:cNvCxnSpPr>
              <a:cxnSpLocks/>
              <a:endCxn id="60" idx="0"/>
            </p:cNvCxnSpPr>
            <p:nvPr/>
          </p:nvCxnSpPr>
          <p:spPr>
            <a:xfrm>
              <a:off x="1735089" y="4760523"/>
              <a:ext cx="0" cy="1731975"/>
            </a:xfrm>
            <a:prstGeom prst="line">
              <a:avLst/>
            </a:prstGeom>
            <a:ln w="19050">
              <a:solidFill>
                <a:srgbClr val="282828"/>
              </a:solidFill>
              <a:prstDash val="sysDash"/>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DAE3F5AC-D5D6-44DE-BA3A-C24B39E787E6}"/>
                </a:ext>
              </a:extLst>
            </p:cNvPr>
            <p:cNvSpPr/>
            <p:nvPr/>
          </p:nvSpPr>
          <p:spPr>
            <a:xfrm>
              <a:off x="1664881" y="6492498"/>
              <a:ext cx="140416" cy="140416"/>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23" name="Group 22">
              <a:extLst>
                <a:ext uri="{FF2B5EF4-FFF2-40B4-BE49-F238E27FC236}">
                  <a16:creationId xmlns:a16="http://schemas.microsoft.com/office/drawing/2014/main" id="{921A7AC8-9B56-4EE9-804E-3801B5B067F0}"/>
                </a:ext>
              </a:extLst>
            </p:cNvPr>
            <p:cNvGrpSpPr/>
            <p:nvPr/>
          </p:nvGrpSpPr>
          <p:grpSpPr>
            <a:xfrm>
              <a:off x="1417658" y="4106229"/>
              <a:ext cx="653719" cy="745625"/>
              <a:chOff x="3194737" y="2756328"/>
              <a:chExt cx="653719" cy="745625"/>
            </a:xfrm>
            <a:solidFill>
              <a:schemeClr val="tx1">
                <a:lumMod val="85000"/>
                <a:lumOff val="15000"/>
              </a:schemeClr>
            </a:solidFill>
            <a:effectLst>
              <a:outerShdw blurRad="63500" sx="102000" sy="102000" algn="ctr" rotWithShape="0">
                <a:prstClr val="black">
                  <a:alpha val="40000"/>
                </a:prstClr>
              </a:outerShdw>
            </a:effectLst>
          </p:grpSpPr>
          <p:sp>
            <p:nvSpPr>
              <p:cNvPr id="57" name="Oval 56">
                <a:extLst>
                  <a:ext uri="{FF2B5EF4-FFF2-40B4-BE49-F238E27FC236}">
                    <a16:creationId xmlns:a16="http://schemas.microsoft.com/office/drawing/2014/main" id="{41AA4398-D267-4646-B638-1740C1D6B475}"/>
                  </a:ext>
                </a:extLst>
              </p:cNvPr>
              <p:cNvSpPr/>
              <p:nvPr/>
            </p:nvSpPr>
            <p:spPr>
              <a:xfrm>
                <a:off x="3194737" y="2756328"/>
                <a:ext cx="653719" cy="653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Flowchart: Merge 57">
                <a:extLst>
                  <a:ext uri="{FF2B5EF4-FFF2-40B4-BE49-F238E27FC236}">
                    <a16:creationId xmlns:a16="http://schemas.microsoft.com/office/drawing/2014/main" id="{6720A84B-5618-40EE-9566-5765AC27A74B}"/>
                  </a:ext>
                </a:extLst>
              </p:cNvPr>
              <p:cNvSpPr/>
              <p:nvPr/>
            </p:nvSpPr>
            <p:spPr>
              <a:xfrm>
                <a:off x="3354631" y="3314671"/>
                <a:ext cx="315499" cy="187282"/>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68" name="Graphic 67" descr="Folder Search outline">
              <a:extLst>
                <a:ext uri="{FF2B5EF4-FFF2-40B4-BE49-F238E27FC236}">
                  <a16:creationId xmlns:a16="http://schemas.microsoft.com/office/drawing/2014/main" id="{16B287A0-ECC7-4639-BEC2-1EF3C8083A8F}"/>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29724" y="4201843"/>
              <a:ext cx="451182" cy="451182"/>
            </a:xfrm>
            <a:prstGeom prst="rect">
              <a:avLst/>
            </a:prstGeom>
          </p:spPr>
        </p:pic>
      </p:grpSp>
      <p:sp>
        <p:nvSpPr>
          <p:cNvPr id="97" name="Rectangle 96">
            <a:extLst>
              <a:ext uri="{FF2B5EF4-FFF2-40B4-BE49-F238E27FC236}">
                <a16:creationId xmlns:a16="http://schemas.microsoft.com/office/drawing/2014/main" id="{A13AFEB6-4E02-0700-C590-8EAF94AB396A}"/>
              </a:ext>
            </a:extLst>
          </p:cNvPr>
          <p:cNvSpPr/>
          <p:nvPr/>
        </p:nvSpPr>
        <p:spPr>
          <a:xfrm>
            <a:off x="1271381" y="4980561"/>
            <a:ext cx="746375" cy="1311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42" name="TextBox 41">
            <a:extLst>
              <a:ext uri="{FF2B5EF4-FFF2-40B4-BE49-F238E27FC236}">
                <a16:creationId xmlns:a16="http://schemas.microsoft.com/office/drawing/2014/main" id="{62AA7D7B-6709-4D1A-99EE-7A3EC94A5E4B}"/>
              </a:ext>
            </a:extLst>
          </p:cNvPr>
          <p:cNvSpPr txBox="1"/>
          <p:nvPr/>
        </p:nvSpPr>
        <p:spPr>
          <a:xfrm>
            <a:off x="1290911" y="4992480"/>
            <a:ext cx="739674" cy="584775"/>
          </a:xfrm>
          <a:prstGeom prst="rect">
            <a:avLst/>
          </a:prstGeom>
          <a:noFill/>
        </p:spPr>
        <p:txBody>
          <a:bodyPr wrap="square" rtlCol="0">
            <a:spAutoFit/>
          </a:bodyPr>
          <a:lstStyle/>
          <a:p>
            <a:pPr algn="just">
              <a:buClr>
                <a:srgbClr val="BB9C53"/>
              </a:buClr>
              <a:buSzPct val="150000"/>
            </a:pPr>
            <a:r>
              <a:rPr lang="en-GB" sz="1600" b="1">
                <a:solidFill>
                  <a:srgbClr val="BB9C53"/>
                </a:solidFill>
                <a:latin typeface="Century Gothic" panose="020B0502020202020204" pitchFamily="34" charset="0"/>
              </a:rPr>
              <a:t>1 Mar</a:t>
            </a:r>
          </a:p>
          <a:p>
            <a:pPr algn="just">
              <a:buClr>
                <a:srgbClr val="BB9C53"/>
              </a:buClr>
              <a:buSzPct val="150000"/>
            </a:pPr>
            <a:r>
              <a:rPr lang="en-GB" sz="1600" b="1">
                <a:solidFill>
                  <a:srgbClr val="BB9C53"/>
                </a:solidFill>
                <a:latin typeface="Century Gothic" panose="020B0502020202020204" pitchFamily="34" charset="0"/>
              </a:rPr>
              <a:t>2001 </a:t>
            </a:r>
            <a:endParaRPr lang="en-ZA" sz="1600">
              <a:solidFill>
                <a:srgbClr val="BB9C53"/>
              </a:solidFill>
              <a:latin typeface="Century Gothic" panose="020B0502020202020204" pitchFamily="34" charset="0"/>
            </a:endParaRPr>
          </a:p>
        </p:txBody>
      </p:sp>
      <p:sp>
        <p:nvSpPr>
          <p:cNvPr id="43" name="TextBox 42">
            <a:extLst>
              <a:ext uri="{FF2B5EF4-FFF2-40B4-BE49-F238E27FC236}">
                <a16:creationId xmlns:a16="http://schemas.microsoft.com/office/drawing/2014/main" id="{0A0B5F84-208B-4955-AF1C-F5D614DF0A14}"/>
              </a:ext>
            </a:extLst>
          </p:cNvPr>
          <p:cNvSpPr txBox="1"/>
          <p:nvPr/>
        </p:nvSpPr>
        <p:spPr>
          <a:xfrm>
            <a:off x="1246415" y="5585947"/>
            <a:ext cx="899452" cy="716578"/>
          </a:xfrm>
          <a:prstGeom prst="rect">
            <a:avLst/>
          </a:prstGeom>
          <a:noFill/>
        </p:spPr>
        <p:txBody>
          <a:bodyPr wrap="square" rtlCol="0">
            <a:spAutoFit/>
          </a:bodyPr>
          <a:lstStyle/>
          <a:p>
            <a:pPr>
              <a:buClr>
                <a:srgbClr val="BB9C53"/>
              </a:buClr>
              <a:buSzPct val="150000"/>
            </a:pPr>
            <a:r>
              <a:rPr lang="en-US" sz="1000" b="1">
                <a:effectLst/>
                <a:latin typeface="Century Gothic" panose="020B0502020202020204" pitchFamily="34" charset="0"/>
                <a:ea typeface="Calibri" panose="020F0502020204030204" pitchFamily="34" charset="0"/>
                <a:cs typeface="Times New Roman" panose="02020603050405020304" pitchFamily="18" charset="0"/>
              </a:rPr>
              <a:t>Tax</a:t>
            </a:r>
          </a:p>
          <a:p>
            <a:pPr>
              <a:buClr>
                <a:srgbClr val="BB9C53"/>
              </a:buClr>
              <a:buSzPct val="150000"/>
            </a:pPr>
            <a:r>
              <a:rPr lang="en-US" sz="1000" b="1">
                <a:effectLst/>
                <a:latin typeface="Century Gothic" panose="020B0502020202020204" pitchFamily="34" charset="0"/>
                <a:ea typeface="Calibri" panose="020F0502020204030204" pitchFamily="34" charset="0"/>
                <a:cs typeface="Times New Roman" panose="02020603050405020304" pitchFamily="18" charset="0"/>
              </a:rPr>
              <a:t>Residency</a:t>
            </a:r>
          </a:p>
          <a:p>
            <a:pPr>
              <a:buClr>
                <a:srgbClr val="BB9C53"/>
              </a:buClr>
              <a:buSzPct val="150000"/>
            </a:pPr>
            <a:r>
              <a:rPr lang="en-US" sz="1000" b="1">
                <a:effectLst/>
                <a:latin typeface="Century Gothic" panose="020B0502020202020204" pitchFamily="34" charset="0"/>
                <a:ea typeface="Calibri" panose="020F0502020204030204" pitchFamily="34" charset="0"/>
                <a:cs typeface="Times New Roman" panose="02020603050405020304" pitchFamily="18" charset="0"/>
              </a:rPr>
              <a:t>(worldwide tax)</a:t>
            </a:r>
          </a:p>
        </p:txBody>
      </p:sp>
      <p:grpSp>
        <p:nvGrpSpPr>
          <p:cNvPr id="12" name="Group 11">
            <a:extLst>
              <a:ext uri="{FF2B5EF4-FFF2-40B4-BE49-F238E27FC236}">
                <a16:creationId xmlns:a16="http://schemas.microsoft.com/office/drawing/2014/main" id="{9E63727E-C309-A2B4-B496-A85AFDDA859B}"/>
              </a:ext>
            </a:extLst>
          </p:cNvPr>
          <p:cNvGrpSpPr/>
          <p:nvPr/>
        </p:nvGrpSpPr>
        <p:grpSpPr>
          <a:xfrm>
            <a:off x="193835" y="4584501"/>
            <a:ext cx="653719" cy="742318"/>
            <a:chOff x="404299" y="4767079"/>
            <a:chExt cx="719091" cy="816550"/>
          </a:xfrm>
          <a:solidFill>
            <a:srgbClr val="BB9C53"/>
          </a:solidFill>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A1E775D9-C1EB-45FB-8256-A26E66A67805}"/>
                </a:ext>
              </a:extLst>
            </p:cNvPr>
            <p:cNvSpPr/>
            <p:nvPr/>
          </p:nvSpPr>
          <p:spPr>
            <a:xfrm>
              <a:off x="404299" y="4767079"/>
              <a:ext cx="719091" cy="7190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lowchart: Merge 12">
              <a:extLst>
                <a:ext uri="{FF2B5EF4-FFF2-40B4-BE49-F238E27FC236}">
                  <a16:creationId xmlns:a16="http://schemas.microsoft.com/office/drawing/2014/main" id="{454710A8-E513-426F-8614-EE7C59FB64D4}"/>
                </a:ext>
              </a:extLst>
            </p:cNvPr>
            <p:cNvSpPr/>
            <p:nvPr/>
          </p:nvSpPr>
          <p:spPr>
            <a:xfrm>
              <a:off x="590729" y="5377619"/>
              <a:ext cx="347049" cy="20601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cxnSp>
        <p:nvCxnSpPr>
          <p:cNvPr id="15" name="Straight Connector 14">
            <a:extLst>
              <a:ext uri="{FF2B5EF4-FFF2-40B4-BE49-F238E27FC236}">
                <a16:creationId xmlns:a16="http://schemas.microsoft.com/office/drawing/2014/main" id="{EC3D2386-5CFE-443C-816E-C0C8A7D4AE29}"/>
              </a:ext>
            </a:extLst>
          </p:cNvPr>
          <p:cNvCxnSpPr>
            <a:cxnSpLocks/>
            <a:endCxn id="31" idx="4"/>
          </p:cNvCxnSpPr>
          <p:nvPr/>
        </p:nvCxnSpPr>
        <p:spPr>
          <a:xfrm>
            <a:off x="520694" y="5096283"/>
            <a:ext cx="0" cy="1536631"/>
          </a:xfrm>
          <a:prstGeom prst="line">
            <a:avLst/>
          </a:prstGeom>
          <a:ln w="19050">
            <a:solidFill>
              <a:srgbClr val="BB9C53"/>
            </a:solidFill>
            <a:prstDash val="sysDash"/>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0A88595F-8164-4C4A-AD57-CCD9D42CFA77}"/>
              </a:ext>
            </a:extLst>
          </p:cNvPr>
          <p:cNvSpPr/>
          <p:nvPr/>
        </p:nvSpPr>
        <p:spPr>
          <a:xfrm>
            <a:off x="450486" y="6492498"/>
            <a:ext cx="140416" cy="140416"/>
          </a:xfrm>
          <a:prstGeom prst="ellipse">
            <a:avLst/>
          </a:prstGeom>
          <a:solidFill>
            <a:srgbClr val="BB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7" name="Graphic 66" descr="Compass outline">
            <a:extLst>
              <a:ext uri="{FF2B5EF4-FFF2-40B4-BE49-F238E27FC236}">
                <a16:creationId xmlns:a16="http://schemas.microsoft.com/office/drawing/2014/main" id="{5EA79FC6-39F5-4137-A284-C92FE1262B8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6491" y="4670698"/>
            <a:ext cx="468405" cy="468405"/>
          </a:xfrm>
          <a:prstGeom prst="rect">
            <a:avLst/>
          </a:prstGeom>
        </p:spPr>
      </p:pic>
      <p:grpSp>
        <p:nvGrpSpPr>
          <p:cNvPr id="14" name="Group 13">
            <a:extLst>
              <a:ext uri="{FF2B5EF4-FFF2-40B4-BE49-F238E27FC236}">
                <a16:creationId xmlns:a16="http://schemas.microsoft.com/office/drawing/2014/main" id="{F6451A13-B3ED-E621-3E19-FEA2A38D4164}"/>
              </a:ext>
            </a:extLst>
          </p:cNvPr>
          <p:cNvGrpSpPr/>
          <p:nvPr/>
        </p:nvGrpSpPr>
        <p:grpSpPr>
          <a:xfrm>
            <a:off x="4810931" y="1717082"/>
            <a:ext cx="653719" cy="749901"/>
            <a:chOff x="6656989" y="1751505"/>
            <a:chExt cx="719091" cy="824891"/>
          </a:xfrm>
          <a:effectLst>
            <a:outerShdw blurRad="63500" sx="102000" sy="102000" algn="ctr" rotWithShape="0">
              <a:prstClr val="black">
                <a:alpha val="40000"/>
              </a:prstClr>
            </a:outerShdw>
          </a:effectLst>
        </p:grpSpPr>
        <p:sp>
          <p:nvSpPr>
            <p:cNvPr id="65" name="Oval 64">
              <a:extLst>
                <a:ext uri="{FF2B5EF4-FFF2-40B4-BE49-F238E27FC236}">
                  <a16:creationId xmlns:a16="http://schemas.microsoft.com/office/drawing/2014/main" id="{ABBBB483-4C75-9025-E061-FF4294095B39}"/>
                </a:ext>
              </a:extLst>
            </p:cNvPr>
            <p:cNvSpPr/>
            <p:nvPr/>
          </p:nvSpPr>
          <p:spPr>
            <a:xfrm>
              <a:off x="6656989" y="1751505"/>
              <a:ext cx="719091" cy="7190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6" name="Flowchart: Merge 50">
              <a:extLst>
                <a:ext uri="{FF2B5EF4-FFF2-40B4-BE49-F238E27FC236}">
                  <a16:creationId xmlns:a16="http://schemas.microsoft.com/office/drawing/2014/main" id="{1F8CEA44-F1D6-5BEF-DE28-0E2C136FA956}"/>
                </a:ext>
              </a:extLst>
            </p:cNvPr>
            <p:cNvSpPr/>
            <p:nvPr/>
          </p:nvSpPr>
          <p:spPr>
            <a:xfrm>
              <a:off x="6843419" y="2370386"/>
              <a:ext cx="347049" cy="206010"/>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6" name="Group 15">
            <a:extLst>
              <a:ext uri="{FF2B5EF4-FFF2-40B4-BE49-F238E27FC236}">
                <a16:creationId xmlns:a16="http://schemas.microsoft.com/office/drawing/2014/main" id="{A16703F7-230C-5D94-C5A6-76B2D41D6D43}"/>
              </a:ext>
            </a:extLst>
          </p:cNvPr>
          <p:cNvGrpSpPr/>
          <p:nvPr/>
        </p:nvGrpSpPr>
        <p:grpSpPr>
          <a:xfrm>
            <a:off x="5774031" y="1142047"/>
            <a:ext cx="653719" cy="749901"/>
            <a:chOff x="7901328" y="1176470"/>
            <a:chExt cx="719091" cy="824891"/>
          </a:xfrm>
          <a:effectLst>
            <a:outerShdw blurRad="63500" sx="102000" sy="102000" algn="ctr" rotWithShape="0">
              <a:prstClr val="black">
                <a:alpha val="40000"/>
              </a:prstClr>
            </a:outerShdw>
          </a:effectLst>
        </p:grpSpPr>
        <p:sp>
          <p:nvSpPr>
            <p:cNvPr id="74" name="Oval 73">
              <a:extLst>
                <a:ext uri="{FF2B5EF4-FFF2-40B4-BE49-F238E27FC236}">
                  <a16:creationId xmlns:a16="http://schemas.microsoft.com/office/drawing/2014/main" id="{67E089B4-AF20-2B16-868D-08D283919330}"/>
                </a:ext>
              </a:extLst>
            </p:cNvPr>
            <p:cNvSpPr/>
            <p:nvPr/>
          </p:nvSpPr>
          <p:spPr>
            <a:xfrm>
              <a:off x="7901328" y="1176470"/>
              <a:ext cx="719091" cy="7190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6" name="Flowchart: Merge 50">
              <a:extLst>
                <a:ext uri="{FF2B5EF4-FFF2-40B4-BE49-F238E27FC236}">
                  <a16:creationId xmlns:a16="http://schemas.microsoft.com/office/drawing/2014/main" id="{B1FD21EE-342C-A49B-1683-E1A193520698}"/>
                </a:ext>
              </a:extLst>
            </p:cNvPr>
            <p:cNvSpPr/>
            <p:nvPr/>
          </p:nvSpPr>
          <p:spPr>
            <a:xfrm>
              <a:off x="8087758" y="1795351"/>
              <a:ext cx="347049" cy="206010"/>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82" name="Oval 81">
            <a:extLst>
              <a:ext uri="{FF2B5EF4-FFF2-40B4-BE49-F238E27FC236}">
                <a16:creationId xmlns:a16="http://schemas.microsoft.com/office/drawing/2014/main" id="{F81F1962-112D-03E9-2F46-1641AAD42E28}"/>
              </a:ext>
            </a:extLst>
          </p:cNvPr>
          <p:cNvSpPr/>
          <p:nvPr/>
        </p:nvSpPr>
        <p:spPr>
          <a:xfrm>
            <a:off x="5067582" y="6492498"/>
            <a:ext cx="140416" cy="140416"/>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3" name="Oval 82">
            <a:extLst>
              <a:ext uri="{FF2B5EF4-FFF2-40B4-BE49-F238E27FC236}">
                <a16:creationId xmlns:a16="http://schemas.microsoft.com/office/drawing/2014/main" id="{6CFF86B7-C1D1-FED4-1635-81E11CCFC398}"/>
              </a:ext>
            </a:extLst>
          </p:cNvPr>
          <p:cNvSpPr/>
          <p:nvPr/>
        </p:nvSpPr>
        <p:spPr>
          <a:xfrm>
            <a:off x="6049283" y="6492498"/>
            <a:ext cx="140416" cy="14041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7" name="Group 16">
            <a:extLst>
              <a:ext uri="{FF2B5EF4-FFF2-40B4-BE49-F238E27FC236}">
                <a16:creationId xmlns:a16="http://schemas.microsoft.com/office/drawing/2014/main" id="{DD677A8C-9E2C-F32E-F629-85BC736263CA}"/>
              </a:ext>
            </a:extLst>
          </p:cNvPr>
          <p:cNvGrpSpPr/>
          <p:nvPr/>
        </p:nvGrpSpPr>
        <p:grpSpPr>
          <a:xfrm>
            <a:off x="3689505" y="2319300"/>
            <a:ext cx="653719" cy="744341"/>
            <a:chOff x="5450007" y="2391218"/>
            <a:chExt cx="653719" cy="744341"/>
          </a:xfrm>
          <a:effectLst>
            <a:outerShdw blurRad="63500" sx="102000" sy="102000" algn="ctr" rotWithShape="0">
              <a:prstClr val="black">
                <a:alpha val="40000"/>
              </a:prstClr>
            </a:outerShdw>
          </a:effectLst>
        </p:grpSpPr>
        <p:sp>
          <p:nvSpPr>
            <p:cNvPr id="50" name="Oval 49">
              <a:extLst>
                <a:ext uri="{FF2B5EF4-FFF2-40B4-BE49-F238E27FC236}">
                  <a16:creationId xmlns:a16="http://schemas.microsoft.com/office/drawing/2014/main" id="{DA422DB3-873D-41FF-84C5-BAEAA345A395}"/>
                </a:ext>
              </a:extLst>
            </p:cNvPr>
            <p:cNvSpPr/>
            <p:nvPr/>
          </p:nvSpPr>
          <p:spPr>
            <a:xfrm>
              <a:off x="5450007" y="2391218"/>
              <a:ext cx="653719" cy="65371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 name="Flowchart: Merge 50">
              <a:extLst>
                <a:ext uri="{FF2B5EF4-FFF2-40B4-BE49-F238E27FC236}">
                  <a16:creationId xmlns:a16="http://schemas.microsoft.com/office/drawing/2014/main" id="{29D125F8-180E-43A5-8C2B-76F7A7CBCD7C}"/>
                </a:ext>
              </a:extLst>
            </p:cNvPr>
            <p:cNvSpPr/>
            <p:nvPr/>
          </p:nvSpPr>
          <p:spPr>
            <a:xfrm>
              <a:off x="5619526" y="2948277"/>
              <a:ext cx="315499" cy="187282"/>
            </a:xfrm>
            <a:prstGeom prst="flowChartMer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81" name="Oval 80">
            <a:extLst>
              <a:ext uri="{FF2B5EF4-FFF2-40B4-BE49-F238E27FC236}">
                <a16:creationId xmlns:a16="http://schemas.microsoft.com/office/drawing/2014/main" id="{EF893DCA-F170-FB9F-908F-4A56C0735C22}"/>
              </a:ext>
            </a:extLst>
          </p:cNvPr>
          <p:cNvSpPr/>
          <p:nvPr/>
        </p:nvSpPr>
        <p:spPr>
          <a:xfrm>
            <a:off x="3946156" y="6492498"/>
            <a:ext cx="140416" cy="14041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9" name="TextBox 88">
            <a:extLst>
              <a:ext uri="{FF2B5EF4-FFF2-40B4-BE49-F238E27FC236}">
                <a16:creationId xmlns:a16="http://schemas.microsoft.com/office/drawing/2014/main" id="{4222D0DB-53B6-245F-D317-C7AF9E4D8F55}"/>
              </a:ext>
            </a:extLst>
          </p:cNvPr>
          <p:cNvSpPr txBox="1"/>
          <p:nvPr/>
        </p:nvSpPr>
        <p:spPr>
          <a:xfrm>
            <a:off x="3893675" y="3228155"/>
            <a:ext cx="831649" cy="584775"/>
          </a:xfrm>
          <a:prstGeom prst="rect">
            <a:avLst/>
          </a:prstGeom>
          <a:noFill/>
        </p:spPr>
        <p:txBody>
          <a:bodyPr wrap="square" rtlCol="0">
            <a:spAutoFit/>
          </a:bodyPr>
          <a:lstStyle/>
          <a:p>
            <a:pPr algn="just">
              <a:buClr>
                <a:srgbClr val="BB9C53"/>
              </a:buClr>
              <a:buSzPct val="150000"/>
            </a:pPr>
            <a:r>
              <a:rPr lang="en-GB" sz="1600" b="1">
                <a:solidFill>
                  <a:srgbClr val="BB9C53"/>
                </a:solidFill>
                <a:latin typeface="Century Gothic" panose="020B0502020202020204" pitchFamily="34" charset="0"/>
              </a:rPr>
              <a:t>1 Mar</a:t>
            </a:r>
          </a:p>
          <a:p>
            <a:pPr algn="just">
              <a:buClr>
                <a:srgbClr val="BB9C53"/>
              </a:buClr>
              <a:buSzPct val="150000"/>
            </a:pPr>
            <a:r>
              <a:rPr lang="en-GB" sz="1600" b="1">
                <a:solidFill>
                  <a:srgbClr val="BB9C53"/>
                </a:solidFill>
                <a:latin typeface="Century Gothic" panose="020B0502020202020204" pitchFamily="34" charset="0"/>
              </a:rPr>
              <a:t>2021 </a:t>
            </a:r>
            <a:endParaRPr lang="en-ZA" sz="1600">
              <a:solidFill>
                <a:srgbClr val="BB9C53"/>
              </a:solidFill>
              <a:latin typeface="Century Gothic" panose="020B0502020202020204" pitchFamily="34" charset="0"/>
            </a:endParaRPr>
          </a:p>
        </p:txBody>
      </p:sp>
      <p:sp>
        <p:nvSpPr>
          <p:cNvPr id="90" name="TextBox 89">
            <a:extLst>
              <a:ext uri="{FF2B5EF4-FFF2-40B4-BE49-F238E27FC236}">
                <a16:creationId xmlns:a16="http://schemas.microsoft.com/office/drawing/2014/main" id="{E8082C7E-5E73-73F2-0588-B106CE2C8FF3}"/>
              </a:ext>
            </a:extLst>
          </p:cNvPr>
          <p:cNvSpPr txBox="1"/>
          <p:nvPr/>
        </p:nvSpPr>
        <p:spPr>
          <a:xfrm>
            <a:off x="3901326" y="3775174"/>
            <a:ext cx="1153735" cy="1477328"/>
          </a:xfrm>
          <a:prstGeom prst="rect">
            <a:avLst/>
          </a:prstGeom>
          <a:noFill/>
        </p:spPr>
        <p:txBody>
          <a:bodyPr wrap="square" rtlCol="0">
            <a:spAutoFit/>
          </a:bodyPr>
          <a:lstStyle/>
          <a:p>
            <a:pPr>
              <a:buClr>
                <a:srgbClr val="BB9C53"/>
              </a:buClr>
              <a:buSzPct val="150000"/>
            </a:pPr>
            <a:r>
              <a:rPr lang="en-GB" sz="1000" b="1">
                <a:latin typeface="Century Gothic" panose="020B0502020202020204" pitchFamily="34" charset="0"/>
                <a:ea typeface="Calibri" panose="020F0502020204030204" pitchFamily="34" charset="0"/>
                <a:cs typeface="Times New Roman" panose="02020603050405020304" pitchFamily="18" charset="0"/>
              </a:rPr>
              <a:t>SARB financial emigration changes. No MP336(b). SARS Emigration Tax Clearance Status pin expires after 1 year.</a:t>
            </a:r>
            <a:endParaRPr lang="en-ZA" sz="1000" b="1">
              <a:solidFill>
                <a:srgbClr val="282828"/>
              </a:solidFill>
              <a:latin typeface="Century Gothic" panose="020B0502020202020204" pitchFamily="34" charset="0"/>
            </a:endParaRPr>
          </a:p>
        </p:txBody>
      </p:sp>
      <p:pic>
        <p:nvPicPr>
          <p:cNvPr id="114" name="Graphic 113" descr="Arrow circle outline">
            <a:extLst>
              <a:ext uri="{FF2B5EF4-FFF2-40B4-BE49-F238E27FC236}">
                <a16:creationId xmlns:a16="http://schemas.microsoft.com/office/drawing/2014/main" id="{65AC6525-A21D-E7A9-6FA2-C1C1F171711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765374" y="2382096"/>
            <a:ext cx="494275" cy="494275"/>
          </a:xfrm>
          <a:prstGeom prst="rect">
            <a:avLst/>
          </a:prstGeom>
        </p:spPr>
      </p:pic>
      <p:pic>
        <p:nvPicPr>
          <p:cNvPr id="115" name="Graphic 114" descr="Circular flowchart outline">
            <a:extLst>
              <a:ext uri="{FF2B5EF4-FFF2-40B4-BE49-F238E27FC236}">
                <a16:creationId xmlns:a16="http://schemas.microsoft.com/office/drawing/2014/main" id="{463ACF39-C0C9-0D2B-6B75-0C02D9B782E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882667" y="1766384"/>
            <a:ext cx="511063" cy="511063"/>
          </a:xfrm>
          <a:prstGeom prst="rect">
            <a:avLst/>
          </a:prstGeom>
        </p:spPr>
      </p:pic>
      <p:pic>
        <p:nvPicPr>
          <p:cNvPr id="119" name="Graphic 118" descr="Document outline">
            <a:extLst>
              <a:ext uri="{FF2B5EF4-FFF2-40B4-BE49-F238E27FC236}">
                <a16:creationId xmlns:a16="http://schemas.microsoft.com/office/drawing/2014/main" id="{22E95AAC-5CED-E686-28EA-99530129BA83}"/>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902663" y="1251750"/>
            <a:ext cx="433654" cy="433654"/>
          </a:xfrm>
          <a:prstGeom prst="rect">
            <a:avLst/>
          </a:prstGeom>
        </p:spPr>
      </p:pic>
      <p:sp>
        <p:nvSpPr>
          <p:cNvPr id="123" name="object 18">
            <a:extLst>
              <a:ext uri="{FF2B5EF4-FFF2-40B4-BE49-F238E27FC236}">
                <a16:creationId xmlns:a16="http://schemas.microsoft.com/office/drawing/2014/main" id="{53C4ACD3-FB7D-9883-4509-A86A00767A2E}"/>
              </a:ext>
            </a:extLst>
          </p:cNvPr>
          <p:cNvSpPr txBox="1">
            <a:spLocks/>
          </p:cNvSpPr>
          <p:nvPr/>
        </p:nvSpPr>
        <p:spPr>
          <a:xfrm>
            <a:off x="457199" y="349161"/>
            <a:ext cx="7356658" cy="702143"/>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spcBef>
                <a:spcPts val="95"/>
              </a:spcBef>
            </a:pPr>
            <a:r>
              <a:rPr lang="en-GB" sz="2200" b="1" kern="0" spc="-45">
                <a:solidFill>
                  <a:schemeClr val="bg1"/>
                </a:solidFill>
                <a:latin typeface="Century Gothic"/>
                <a:cs typeface="Trebuchet MS"/>
              </a:rPr>
              <a:t>TAX NON-RESIDENT CONFIRMATION LETTER SARS</a:t>
            </a:r>
          </a:p>
          <a:p>
            <a:pPr marL="11430">
              <a:spcBef>
                <a:spcPts val="95"/>
              </a:spcBef>
            </a:pPr>
            <a:r>
              <a:rPr lang="en-GB" sz="2200" kern="0" spc="-45">
                <a:solidFill>
                  <a:schemeClr val="bg1"/>
                </a:solidFill>
                <a:latin typeface="Century Gothic"/>
                <a:cs typeface="Trebuchet MS"/>
              </a:rPr>
              <a:t>= TIMELINE</a:t>
            </a:r>
            <a:endParaRPr lang="en-US" sz="2200">
              <a:solidFill>
                <a:schemeClr val="bg1"/>
              </a:solidFill>
            </a:endParaRPr>
          </a:p>
        </p:txBody>
      </p:sp>
      <p:grpSp>
        <p:nvGrpSpPr>
          <p:cNvPr id="71" name="Group 70">
            <a:extLst>
              <a:ext uri="{FF2B5EF4-FFF2-40B4-BE49-F238E27FC236}">
                <a16:creationId xmlns:a16="http://schemas.microsoft.com/office/drawing/2014/main" id="{20FC5B69-E86A-4B8E-7C2F-3355BAE4391D}"/>
              </a:ext>
            </a:extLst>
          </p:cNvPr>
          <p:cNvGrpSpPr/>
          <p:nvPr/>
        </p:nvGrpSpPr>
        <p:grpSpPr>
          <a:xfrm>
            <a:off x="6764699" y="589158"/>
            <a:ext cx="653719" cy="749901"/>
            <a:chOff x="7901328" y="1176470"/>
            <a:chExt cx="719091" cy="824891"/>
          </a:xfrm>
          <a:solidFill>
            <a:schemeClr val="bg1">
              <a:lumMod val="85000"/>
            </a:schemeClr>
          </a:solidFill>
          <a:effectLst>
            <a:outerShdw blurRad="63500" sx="102000" sy="102000" algn="ctr" rotWithShape="0">
              <a:prstClr val="black">
                <a:alpha val="40000"/>
              </a:prstClr>
            </a:outerShdw>
          </a:effectLst>
        </p:grpSpPr>
        <p:sp>
          <p:nvSpPr>
            <p:cNvPr id="72" name="Oval 71">
              <a:extLst>
                <a:ext uri="{FF2B5EF4-FFF2-40B4-BE49-F238E27FC236}">
                  <a16:creationId xmlns:a16="http://schemas.microsoft.com/office/drawing/2014/main" id="{FFBEB3CB-62CB-8E6F-7595-324368354F7A}"/>
                </a:ext>
              </a:extLst>
            </p:cNvPr>
            <p:cNvSpPr/>
            <p:nvPr/>
          </p:nvSpPr>
          <p:spPr>
            <a:xfrm>
              <a:off x="7901328" y="1176470"/>
              <a:ext cx="719091" cy="7190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3" name="Flowchart: Merge 50">
              <a:extLst>
                <a:ext uri="{FF2B5EF4-FFF2-40B4-BE49-F238E27FC236}">
                  <a16:creationId xmlns:a16="http://schemas.microsoft.com/office/drawing/2014/main" id="{4D4392EB-7C68-B1A7-123C-B707A7D5E998}"/>
                </a:ext>
              </a:extLst>
            </p:cNvPr>
            <p:cNvSpPr/>
            <p:nvPr/>
          </p:nvSpPr>
          <p:spPr>
            <a:xfrm>
              <a:off x="8087758" y="1795351"/>
              <a:ext cx="347049" cy="20601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75" name="Oval 74">
            <a:extLst>
              <a:ext uri="{FF2B5EF4-FFF2-40B4-BE49-F238E27FC236}">
                <a16:creationId xmlns:a16="http://schemas.microsoft.com/office/drawing/2014/main" id="{02360B49-B917-3062-E5DA-BB641FAD84FC}"/>
              </a:ext>
            </a:extLst>
          </p:cNvPr>
          <p:cNvSpPr/>
          <p:nvPr/>
        </p:nvSpPr>
        <p:spPr>
          <a:xfrm>
            <a:off x="7039975" y="6492498"/>
            <a:ext cx="140416" cy="14041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5" name="Graphic 84" descr="Checkbox Crossed outline">
            <a:extLst>
              <a:ext uri="{FF2B5EF4-FFF2-40B4-BE49-F238E27FC236}">
                <a16:creationId xmlns:a16="http://schemas.microsoft.com/office/drawing/2014/main" id="{A2D047FD-0650-04AB-5644-2FFC65A3FFDC}"/>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6853048" y="677179"/>
            <a:ext cx="477019" cy="477019"/>
          </a:xfrm>
          <a:prstGeom prst="rect">
            <a:avLst/>
          </a:prstGeom>
        </p:spPr>
      </p:pic>
      <p:sp>
        <p:nvSpPr>
          <p:cNvPr id="3" name="Rectangle 2">
            <a:extLst>
              <a:ext uri="{FF2B5EF4-FFF2-40B4-BE49-F238E27FC236}">
                <a16:creationId xmlns:a16="http://schemas.microsoft.com/office/drawing/2014/main" id="{0F2C4788-0E2C-BF27-E07B-4A2960F8808A}"/>
              </a:ext>
            </a:extLst>
          </p:cNvPr>
          <p:cNvSpPr/>
          <p:nvPr/>
        </p:nvSpPr>
        <p:spPr>
          <a:xfrm>
            <a:off x="392034" y="5424191"/>
            <a:ext cx="746375" cy="918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91" name="TextBox 90">
            <a:extLst>
              <a:ext uri="{FF2B5EF4-FFF2-40B4-BE49-F238E27FC236}">
                <a16:creationId xmlns:a16="http://schemas.microsoft.com/office/drawing/2014/main" id="{68375D64-29E2-5395-EAC2-062BA570E91B}"/>
              </a:ext>
            </a:extLst>
          </p:cNvPr>
          <p:cNvSpPr txBox="1"/>
          <p:nvPr/>
        </p:nvSpPr>
        <p:spPr>
          <a:xfrm>
            <a:off x="383666" y="5334448"/>
            <a:ext cx="719091" cy="414729"/>
          </a:xfrm>
          <a:prstGeom prst="rect">
            <a:avLst/>
          </a:prstGeom>
          <a:noFill/>
        </p:spPr>
        <p:txBody>
          <a:bodyPr wrap="square" rtlCol="0">
            <a:spAutoFit/>
          </a:bodyPr>
          <a:lstStyle/>
          <a:p>
            <a:pPr algn="just">
              <a:lnSpc>
                <a:spcPct val="150000"/>
              </a:lnSpc>
              <a:buClr>
                <a:srgbClr val="BB9C53"/>
              </a:buClr>
              <a:buSzPct val="150000"/>
            </a:pPr>
            <a:r>
              <a:rPr lang="en-GB" sz="1600" b="1">
                <a:solidFill>
                  <a:srgbClr val="BB9C53"/>
                </a:solidFill>
                <a:latin typeface="Century Gothic" panose="020B0502020202020204" pitchFamily="34" charset="0"/>
              </a:rPr>
              <a:t>1999</a:t>
            </a:r>
            <a:endParaRPr lang="en-ZA" sz="1600">
              <a:solidFill>
                <a:srgbClr val="BB9C53"/>
              </a:solidFill>
              <a:latin typeface="Century Gothic" panose="020B0502020202020204" pitchFamily="34" charset="0"/>
            </a:endParaRPr>
          </a:p>
        </p:txBody>
      </p:sp>
      <p:sp>
        <p:nvSpPr>
          <p:cNvPr id="94" name="TextBox 93">
            <a:extLst>
              <a:ext uri="{FF2B5EF4-FFF2-40B4-BE49-F238E27FC236}">
                <a16:creationId xmlns:a16="http://schemas.microsoft.com/office/drawing/2014/main" id="{2016B87B-B4B3-A427-E801-5B4378302A69}"/>
              </a:ext>
            </a:extLst>
          </p:cNvPr>
          <p:cNvSpPr txBox="1"/>
          <p:nvPr/>
        </p:nvSpPr>
        <p:spPr>
          <a:xfrm>
            <a:off x="422713" y="5737758"/>
            <a:ext cx="850931" cy="553998"/>
          </a:xfrm>
          <a:prstGeom prst="rect">
            <a:avLst/>
          </a:prstGeom>
          <a:noFill/>
        </p:spPr>
        <p:txBody>
          <a:bodyPr wrap="square" rtlCol="0">
            <a:spAutoFit/>
          </a:bodyPr>
          <a:lstStyle/>
          <a:p>
            <a:pPr>
              <a:buClr>
                <a:srgbClr val="BB9C53"/>
              </a:buClr>
              <a:buSzPct val="150000"/>
            </a:pPr>
            <a:r>
              <a:rPr lang="en-US" sz="1000" b="1">
                <a:solidFill>
                  <a:srgbClr val="252525"/>
                </a:solidFill>
                <a:effectLst/>
                <a:latin typeface="Century Gothic" panose="020B0502020202020204" pitchFamily="34" charset="0"/>
                <a:ea typeface="Calibri" panose="020F0502020204030204" pitchFamily="34" charset="0"/>
                <a:cs typeface="Times New Roman" panose="02020603050405020304" pitchFamily="18" charset="0"/>
              </a:rPr>
              <a:t>SARB</a:t>
            </a:r>
          </a:p>
          <a:p>
            <a:pPr>
              <a:buClr>
                <a:srgbClr val="BB9C53"/>
              </a:buClr>
              <a:buSzPct val="150000"/>
            </a:pPr>
            <a:r>
              <a:rPr lang="en-US" sz="1000" b="1">
                <a:solidFill>
                  <a:srgbClr val="252525"/>
                </a:solidFill>
                <a:effectLst/>
                <a:latin typeface="Century Gothic" panose="020B0502020202020204" pitchFamily="34" charset="0"/>
                <a:ea typeface="Calibri" panose="020F0502020204030204" pitchFamily="34" charset="0"/>
                <a:cs typeface="Times New Roman" panose="02020603050405020304" pitchFamily="18" charset="0"/>
              </a:rPr>
              <a:t>Emigration </a:t>
            </a:r>
            <a:endParaRPr lang="en-US" sz="1000" b="1">
              <a:solidFill>
                <a:srgbClr val="252525"/>
              </a:solidFill>
              <a:latin typeface="Century Gothic" panose="020B0502020202020204" pitchFamily="34" charset="0"/>
              <a:ea typeface="Calibri" panose="020F0502020204030204" pitchFamily="34" charset="0"/>
              <a:cs typeface="Times New Roman" panose="02020603050405020304" pitchFamily="18" charset="0"/>
            </a:endParaRPr>
          </a:p>
          <a:p>
            <a:pPr>
              <a:buClr>
                <a:srgbClr val="BB9C53"/>
              </a:buClr>
              <a:buSzPct val="150000"/>
            </a:pPr>
            <a:r>
              <a:rPr lang="en-US" sz="1000" b="1">
                <a:solidFill>
                  <a:srgbClr val="252525"/>
                </a:solidFill>
                <a:effectLst/>
                <a:latin typeface="Century Gothic" panose="020B0502020202020204" pitchFamily="34" charset="0"/>
                <a:ea typeface="Calibri" panose="020F0502020204030204" pitchFamily="34" charset="0"/>
                <a:cs typeface="Times New Roman" panose="02020603050405020304" pitchFamily="18" charset="0"/>
              </a:rPr>
              <a:t>MP336(b).</a:t>
            </a:r>
          </a:p>
        </p:txBody>
      </p:sp>
      <p:sp>
        <p:nvSpPr>
          <p:cNvPr id="100" name="TextBox 99">
            <a:extLst>
              <a:ext uri="{FF2B5EF4-FFF2-40B4-BE49-F238E27FC236}">
                <a16:creationId xmlns:a16="http://schemas.microsoft.com/office/drawing/2014/main" id="{AD206543-2172-54F8-F972-15B92C4FA04E}"/>
              </a:ext>
            </a:extLst>
          </p:cNvPr>
          <p:cNvSpPr txBox="1"/>
          <p:nvPr/>
        </p:nvSpPr>
        <p:spPr>
          <a:xfrm>
            <a:off x="2049706" y="4616170"/>
            <a:ext cx="1143133" cy="1323439"/>
          </a:xfrm>
          <a:prstGeom prst="rect">
            <a:avLst/>
          </a:prstGeom>
          <a:noFill/>
        </p:spPr>
        <p:txBody>
          <a:bodyPr wrap="square" rtlCol="0">
            <a:spAutoFit/>
          </a:bodyPr>
          <a:lstStyle/>
          <a:p>
            <a:pPr>
              <a:buClr>
                <a:srgbClr val="BB9C53"/>
              </a:buClr>
              <a:buSzPct val="150000"/>
            </a:pPr>
            <a:r>
              <a:rPr lang="en-US" sz="1000" b="1">
                <a:effectLst/>
                <a:latin typeface="Century Gothic" panose="020B0502020202020204" pitchFamily="34" charset="0"/>
                <a:ea typeface="Calibri" panose="020F0502020204030204" pitchFamily="34" charset="0"/>
                <a:cs typeface="Times New Roman" panose="02020603050405020304" pitchFamily="18" charset="0"/>
              </a:rPr>
              <a:t>FE Two-part process through SARB/SARS. Bank &amp; tax status changes to non-resident. </a:t>
            </a:r>
            <a:endParaRPr lang="en-ZA" sz="1000" b="1">
              <a:latin typeface="Century Gothic" panose="020B0502020202020204" pitchFamily="34" charset="0"/>
            </a:endParaRPr>
          </a:p>
        </p:txBody>
      </p:sp>
      <p:sp>
        <p:nvSpPr>
          <p:cNvPr id="87" name="TextBox 86">
            <a:extLst>
              <a:ext uri="{FF2B5EF4-FFF2-40B4-BE49-F238E27FC236}">
                <a16:creationId xmlns:a16="http://schemas.microsoft.com/office/drawing/2014/main" id="{51A5DCB5-C587-1AD5-02C1-7EF528BB00A8}"/>
              </a:ext>
            </a:extLst>
          </p:cNvPr>
          <p:cNvSpPr txBox="1"/>
          <p:nvPr/>
        </p:nvSpPr>
        <p:spPr>
          <a:xfrm>
            <a:off x="3027558" y="4348443"/>
            <a:ext cx="1002936" cy="861774"/>
          </a:xfrm>
          <a:prstGeom prst="rect">
            <a:avLst/>
          </a:prstGeom>
          <a:noFill/>
        </p:spPr>
        <p:txBody>
          <a:bodyPr wrap="square" lIns="91440" tIns="45720" rIns="91440" bIns="45720" rtlCol="0" anchor="t">
            <a:spAutoFit/>
          </a:bodyPr>
          <a:lstStyle/>
          <a:p>
            <a:pPr>
              <a:buClr>
                <a:srgbClr val="BB9C53"/>
              </a:buClr>
              <a:buSzPct val="150000"/>
            </a:pPr>
            <a:r>
              <a:rPr lang="en-US" sz="1000" b="1">
                <a:latin typeface="Century Gothic"/>
                <a:ea typeface="Calibri" panose="020F0502020204030204" pitchFamily="34" charset="0"/>
                <a:cs typeface="Times New Roman"/>
              </a:rPr>
              <a:t>SARS Emigration Tax Clearance Status Pin.</a:t>
            </a:r>
          </a:p>
        </p:txBody>
      </p:sp>
      <p:sp>
        <p:nvSpPr>
          <p:cNvPr id="102" name="TextBox 101">
            <a:extLst>
              <a:ext uri="{FF2B5EF4-FFF2-40B4-BE49-F238E27FC236}">
                <a16:creationId xmlns:a16="http://schemas.microsoft.com/office/drawing/2014/main" id="{490E787A-ABA4-9270-30F5-27A85D953C76}"/>
              </a:ext>
            </a:extLst>
          </p:cNvPr>
          <p:cNvSpPr txBox="1"/>
          <p:nvPr/>
        </p:nvSpPr>
        <p:spPr>
          <a:xfrm>
            <a:off x="3029432" y="3801425"/>
            <a:ext cx="975168" cy="584775"/>
          </a:xfrm>
          <a:prstGeom prst="rect">
            <a:avLst/>
          </a:prstGeom>
          <a:noFill/>
        </p:spPr>
        <p:txBody>
          <a:bodyPr wrap="square" rtlCol="0">
            <a:spAutoFit/>
          </a:bodyPr>
          <a:lstStyle/>
          <a:p>
            <a:pPr algn="just">
              <a:buClr>
                <a:srgbClr val="BB9C53"/>
              </a:buClr>
              <a:buSzPct val="150000"/>
            </a:pPr>
            <a:r>
              <a:rPr lang="en-GB" sz="1600" b="1">
                <a:solidFill>
                  <a:srgbClr val="BB9C53"/>
                </a:solidFill>
                <a:latin typeface="Century Gothic" panose="020B0502020202020204" pitchFamily="34" charset="0"/>
              </a:rPr>
              <a:t>Nov</a:t>
            </a:r>
          </a:p>
          <a:p>
            <a:pPr algn="just">
              <a:buClr>
                <a:srgbClr val="BB9C53"/>
              </a:buClr>
              <a:buSzPct val="150000"/>
            </a:pPr>
            <a:r>
              <a:rPr lang="en-GB" sz="1600" b="1">
                <a:solidFill>
                  <a:srgbClr val="BB9C53"/>
                </a:solidFill>
                <a:latin typeface="Century Gothic" panose="020B0502020202020204" pitchFamily="34" charset="0"/>
              </a:rPr>
              <a:t>2019</a:t>
            </a:r>
            <a:endParaRPr lang="en-ZA" sz="1600">
              <a:solidFill>
                <a:srgbClr val="BB9C53"/>
              </a:solidFill>
              <a:latin typeface="Century Gothic" panose="020B0502020202020204" pitchFamily="34" charset="0"/>
            </a:endParaRPr>
          </a:p>
        </p:txBody>
      </p:sp>
      <p:cxnSp>
        <p:nvCxnSpPr>
          <p:cNvPr id="92" name="Straight Connector 91">
            <a:extLst>
              <a:ext uri="{FF2B5EF4-FFF2-40B4-BE49-F238E27FC236}">
                <a16:creationId xmlns:a16="http://schemas.microsoft.com/office/drawing/2014/main" id="{160EDCDA-10BF-4AFA-5996-C6207852C4F1}"/>
              </a:ext>
            </a:extLst>
          </p:cNvPr>
          <p:cNvCxnSpPr>
            <a:cxnSpLocks/>
            <a:endCxn id="111" idx="4"/>
          </p:cNvCxnSpPr>
          <p:nvPr/>
        </p:nvCxnSpPr>
        <p:spPr>
          <a:xfrm>
            <a:off x="8096747" y="438150"/>
            <a:ext cx="16523" cy="6194764"/>
          </a:xfrm>
          <a:prstGeom prst="line">
            <a:avLst/>
          </a:prstGeom>
          <a:ln w="1905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BE025AF9-6446-462E-1619-EF9BA5C58E60}"/>
              </a:ext>
            </a:extLst>
          </p:cNvPr>
          <p:cNvSpPr/>
          <p:nvPr/>
        </p:nvSpPr>
        <p:spPr>
          <a:xfrm>
            <a:off x="6950862" y="1461670"/>
            <a:ext cx="932343" cy="1739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grpSp>
        <p:nvGrpSpPr>
          <p:cNvPr id="108" name="Group 107">
            <a:extLst>
              <a:ext uri="{FF2B5EF4-FFF2-40B4-BE49-F238E27FC236}">
                <a16:creationId xmlns:a16="http://schemas.microsoft.com/office/drawing/2014/main" id="{E51650AB-2B61-FE89-39F4-9AC7E38B317A}"/>
              </a:ext>
            </a:extLst>
          </p:cNvPr>
          <p:cNvGrpSpPr/>
          <p:nvPr/>
        </p:nvGrpSpPr>
        <p:grpSpPr>
          <a:xfrm>
            <a:off x="7767786" y="165539"/>
            <a:ext cx="653719" cy="749901"/>
            <a:chOff x="7901328" y="1176470"/>
            <a:chExt cx="719091" cy="824891"/>
          </a:xfrm>
          <a:solidFill>
            <a:schemeClr val="bg1">
              <a:lumMod val="95000"/>
            </a:schemeClr>
          </a:solidFill>
          <a:effectLst>
            <a:outerShdw blurRad="63500" sx="102000" sy="102000" algn="ctr" rotWithShape="0">
              <a:prstClr val="black">
                <a:alpha val="40000"/>
              </a:prstClr>
            </a:outerShdw>
          </a:effectLst>
        </p:grpSpPr>
        <p:sp>
          <p:nvSpPr>
            <p:cNvPr id="109" name="Oval 108">
              <a:extLst>
                <a:ext uri="{FF2B5EF4-FFF2-40B4-BE49-F238E27FC236}">
                  <a16:creationId xmlns:a16="http://schemas.microsoft.com/office/drawing/2014/main" id="{2AC303C4-BDE9-7312-6970-5E42E521041A}"/>
                </a:ext>
              </a:extLst>
            </p:cNvPr>
            <p:cNvSpPr/>
            <p:nvPr/>
          </p:nvSpPr>
          <p:spPr>
            <a:xfrm>
              <a:off x="7901328" y="1176470"/>
              <a:ext cx="719091" cy="7190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0" name="Flowchart: Merge 50">
              <a:extLst>
                <a:ext uri="{FF2B5EF4-FFF2-40B4-BE49-F238E27FC236}">
                  <a16:creationId xmlns:a16="http://schemas.microsoft.com/office/drawing/2014/main" id="{FAD189D7-7486-2870-B99D-73BDAB23FC98}"/>
                </a:ext>
              </a:extLst>
            </p:cNvPr>
            <p:cNvSpPr/>
            <p:nvPr/>
          </p:nvSpPr>
          <p:spPr>
            <a:xfrm>
              <a:off x="8087758" y="1795351"/>
              <a:ext cx="347049" cy="206010"/>
            </a:xfrm>
            <a:prstGeom prst="flowChartMer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11" name="Oval 110">
            <a:extLst>
              <a:ext uri="{FF2B5EF4-FFF2-40B4-BE49-F238E27FC236}">
                <a16:creationId xmlns:a16="http://schemas.microsoft.com/office/drawing/2014/main" id="{6DEF49AF-13B0-FB03-EDF0-12341A12FD80}"/>
              </a:ext>
            </a:extLst>
          </p:cNvPr>
          <p:cNvSpPr/>
          <p:nvPr/>
        </p:nvSpPr>
        <p:spPr>
          <a:xfrm>
            <a:off x="8043062" y="6492498"/>
            <a:ext cx="140416" cy="14041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2" name="TextBox 111">
            <a:extLst>
              <a:ext uri="{FF2B5EF4-FFF2-40B4-BE49-F238E27FC236}">
                <a16:creationId xmlns:a16="http://schemas.microsoft.com/office/drawing/2014/main" id="{A73DB9E2-07B8-DDC1-641C-FA539BB86779}"/>
              </a:ext>
            </a:extLst>
          </p:cNvPr>
          <p:cNvSpPr txBox="1"/>
          <p:nvPr/>
        </p:nvSpPr>
        <p:spPr>
          <a:xfrm>
            <a:off x="6976450" y="1453835"/>
            <a:ext cx="807380" cy="584775"/>
          </a:xfrm>
          <a:prstGeom prst="rect">
            <a:avLst/>
          </a:prstGeom>
          <a:noFill/>
        </p:spPr>
        <p:txBody>
          <a:bodyPr wrap="square" rtlCol="0">
            <a:spAutoFit/>
          </a:bodyPr>
          <a:lstStyle/>
          <a:p>
            <a:pPr algn="just">
              <a:buClr>
                <a:srgbClr val="BB9C53"/>
              </a:buClr>
              <a:buSzPct val="150000"/>
            </a:pPr>
            <a:r>
              <a:rPr lang="en-GB" sz="1600" b="1">
                <a:solidFill>
                  <a:srgbClr val="BB9C53"/>
                </a:solidFill>
                <a:latin typeface="Century Gothic" panose="020B0502020202020204" pitchFamily="34" charset="0"/>
              </a:rPr>
              <a:t>Feb</a:t>
            </a:r>
          </a:p>
          <a:p>
            <a:pPr algn="just">
              <a:buClr>
                <a:srgbClr val="BB9C53"/>
              </a:buClr>
              <a:buSzPct val="150000"/>
            </a:pPr>
            <a:r>
              <a:rPr lang="en-GB" sz="1600" b="1">
                <a:solidFill>
                  <a:srgbClr val="BB9C53"/>
                </a:solidFill>
                <a:latin typeface="Century Gothic" panose="020B0502020202020204" pitchFamily="34" charset="0"/>
              </a:rPr>
              <a:t>2022</a:t>
            </a:r>
            <a:endParaRPr lang="en-ZA" sz="1600">
              <a:solidFill>
                <a:srgbClr val="BB9C53"/>
              </a:solidFill>
              <a:latin typeface="Century Gothic" panose="020B0502020202020204" pitchFamily="34" charset="0"/>
            </a:endParaRPr>
          </a:p>
        </p:txBody>
      </p:sp>
      <p:sp>
        <p:nvSpPr>
          <p:cNvPr id="117" name="TextBox 116">
            <a:extLst>
              <a:ext uri="{FF2B5EF4-FFF2-40B4-BE49-F238E27FC236}">
                <a16:creationId xmlns:a16="http://schemas.microsoft.com/office/drawing/2014/main" id="{05F96C4B-F13F-9C9A-76B1-8FF5CFEE4EA7}"/>
              </a:ext>
            </a:extLst>
          </p:cNvPr>
          <p:cNvSpPr txBox="1"/>
          <p:nvPr/>
        </p:nvSpPr>
        <p:spPr>
          <a:xfrm>
            <a:off x="6971581" y="2000853"/>
            <a:ext cx="1013503" cy="1169551"/>
          </a:xfrm>
          <a:prstGeom prst="rect">
            <a:avLst/>
          </a:prstGeom>
          <a:noFill/>
        </p:spPr>
        <p:txBody>
          <a:bodyPr wrap="square" rtlCol="0">
            <a:spAutoFit/>
          </a:bodyPr>
          <a:lstStyle/>
          <a:p>
            <a:pPr>
              <a:buClr>
                <a:srgbClr val="BB9C53"/>
              </a:buClr>
              <a:buSzPct val="150000"/>
            </a:pPr>
            <a:r>
              <a:rPr lang="en-GB" sz="1000" b="1">
                <a:latin typeface="Century Gothic" panose="020B0502020202020204" pitchFamily="34" charset="0"/>
                <a:ea typeface="Calibri" panose="020F0502020204030204" pitchFamily="34" charset="0"/>
                <a:cs typeface="Times New Roman" panose="02020603050405020304" pitchFamily="18" charset="0"/>
              </a:rPr>
              <a:t>Additional RAV01 status update &amp; verification requirements introduced by SARS.</a:t>
            </a:r>
            <a:endParaRPr lang="fr-FR" sz="1000" b="1">
              <a:latin typeface="Century Gothic" panose="020B0502020202020204" pitchFamily="34" charset="0"/>
              <a:ea typeface="Calibri" panose="020F0502020204030204" pitchFamily="34" charset="0"/>
              <a:cs typeface="Times New Roman" panose="02020603050405020304" pitchFamily="18" charset="0"/>
            </a:endParaRPr>
          </a:p>
        </p:txBody>
      </p:sp>
      <p:sp>
        <p:nvSpPr>
          <p:cNvPr id="124" name="Rectangle 123">
            <a:extLst>
              <a:ext uri="{FF2B5EF4-FFF2-40B4-BE49-F238E27FC236}">
                <a16:creationId xmlns:a16="http://schemas.microsoft.com/office/drawing/2014/main" id="{1CEE5C43-9BCB-FAEE-C321-EE1DB6C8D4BF}"/>
              </a:ext>
            </a:extLst>
          </p:cNvPr>
          <p:cNvSpPr/>
          <p:nvPr/>
        </p:nvSpPr>
        <p:spPr>
          <a:xfrm>
            <a:off x="8025927" y="1105126"/>
            <a:ext cx="794559" cy="180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127" name="TextBox 126">
            <a:extLst>
              <a:ext uri="{FF2B5EF4-FFF2-40B4-BE49-F238E27FC236}">
                <a16:creationId xmlns:a16="http://schemas.microsoft.com/office/drawing/2014/main" id="{6B0AA0EE-08FA-83DF-B42D-8505E4467270}"/>
              </a:ext>
            </a:extLst>
          </p:cNvPr>
          <p:cNvSpPr txBox="1"/>
          <p:nvPr/>
        </p:nvSpPr>
        <p:spPr>
          <a:xfrm>
            <a:off x="7957132" y="1042210"/>
            <a:ext cx="807380" cy="584775"/>
          </a:xfrm>
          <a:prstGeom prst="rect">
            <a:avLst/>
          </a:prstGeom>
          <a:noFill/>
        </p:spPr>
        <p:txBody>
          <a:bodyPr wrap="square" rtlCol="0">
            <a:spAutoFit/>
          </a:bodyPr>
          <a:lstStyle/>
          <a:p>
            <a:pPr algn="just">
              <a:buClr>
                <a:srgbClr val="BB9C53"/>
              </a:buClr>
              <a:buSzPct val="150000"/>
            </a:pPr>
            <a:r>
              <a:rPr lang="en-GB" sz="1600" b="1">
                <a:solidFill>
                  <a:srgbClr val="BB9C53"/>
                </a:solidFill>
                <a:latin typeface="Century Gothic" panose="020B0502020202020204" pitchFamily="34" charset="0"/>
              </a:rPr>
              <a:t>July</a:t>
            </a:r>
          </a:p>
          <a:p>
            <a:pPr algn="just">
              <a:buClr>
                <a:srgbClr val="BB9C53"/>
              </a:buClr>
              <a:buSzPct val="150000"/>
            </a:pPr>
            <a:r>
              <a:rPr lang="en-GB" sz="1600" b="1">
                <a:solidFill>
                  <a:srgbClr val="BB9C53"/>
                </a:solidFill>
                <a:latin typeface="Century Gothic" panose="020B0502020202020204" pitchFamily="34" charset="0"/>
              </a:rPr>
              <a:t>2022</a:t>
            </a:r>
            <a:endParaRPr lang="en-ZA" sz="1600">
              <a:solidFill>
                <a:srgbClr val="BB9C53"/>
              </a:solidFill>
              <a:latin typeface="Century Gothic" panose="020B0502020202020204" pitchFamily="34" charset="0"/>
            </a:endParaRPr>
          </a:p>
        </p:txBody>
      </p:sp>
      <p:sp>
        <p:nvSpPr>
          <p:cNvPr id="128" name="TextBox 127">
            <a:extLst>
              <a:ext uri="{FF2B5EF4-FFF2-40B4-BE49-F238E27FC236}">
                <a16:creationId xmlns:a16="http://schemas.microsoft.com/office/drawing/2014/main" id="{3558F227-0A11-B652-FE21-B999B4A5DF9F}"/>
              </a:ext>
            </a:extLst>
          </p:cNvPr>
          <p:cNvSpPr txBox="1"/>
          <p:nvPr/>
        </p:nvSpPr>
        <p:spPr>
          <a:xfrm>
            <a:off x="7952263" y="1589228"/>
            <a:ext cx="1093572" cy="1323439"/>
          </a:xfrm>
          <a:prstGeom prst="rect">
            <a:avLst/>
          </a:prstGeom>
          <a:noFill/>
        </p:spPr>
        <p:txBody>
          <a:bodyPr wrap="square" rtlCol="0">
            <a:spAutoFit/>
          </a:bodyPr>
          <a:lstStyle/>
          <a:p>
            <a:pPr>
              <a:buClr>
                <a:srgbClr val="BB9C53"/>
              </a:buClr>
              <a:buSzPct val="150000"/>
            </a:pPr>
            <a:r>
              <a:rPr lang="en-GB" sz="1000" b="1">
                <a:latin typeface="Century Gothic" panose="020B0502020202020204" pitchFamily="34" charset="0"/>
                <a:ea typeface="Calibri" panose="020F0502020204030204" pitchFamily="34" charset="0"/>
                <a:cs typeface="Times New Roman" panose="02020603050405020304" pitchFamily="18" charset="0"/>
              </a:rPr>
              <a:t>Removal</a:t>
            </a:r>
          </a:p>
          <a:p>
            <a:pPr>
              <a:buClr>
                <a:srgbClr val="BB9C53"/>
              </a:buClr>
              <a:buSzPct val="150000"/>
            </a:pPr>
            <a:r>
              <a:rPr lang="en-GB" sz="1000" b="1">
                <a:latin typeface="Century Gothic" panose="020B0502020202020204" pitchFamily="34" charset="0"/>
                <a:ea typeface="Calibri" panose="020F0502020204030204" pitchFamily="34" charset="0"/>
                <a:cs typeface="Times New Roman" panose="02020603050405020304" pitchFamily="18" charset="0"/>
              </a:rPr>
              <a:t>of the ‘tick-box’ for tax non-residency declaration</a:t>
            </a:r>
          </a:p>
          <a:p>
            <a:pPr>
              <a:buClr>
                <a:srgbClr val="BB9C53"/>
              </a:buClr>
              <a:buSzPct val="150000"/>
            </a:pPr>
            <a:r>
              <a:rPr lang="en-GB" sz="1000" b="1">
                <a:latin typeface="Century Gothic" panose="020B0502020202020204" pitchFamily="34" charset="0"/>
                <a:ea typeface="Calibri" panose="020F0502020204030204" pitchFamily="34" charset="0"/>
                <a:cs typeface="Times New Roman" panose="02020603050405020304" pitchFamily="18" charset="0"/>
              </a:rPr>
              <a:t>on annual ITR12 tax return.</a:t>
            </a:r>
            <a:endParaRPr lang="fr-FR" sz="1000" b="1">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6" name="Graphic 25" descr="Clipboard Checked outline">
            <a:extLst>
              <a:ext uri="{FF2B5EF4-FFF2-40B4-BE49-F238E27FC236}">
                <a16:creationId xmlns:a16="http://schemas.microsoft.com/office/drawing/2014/main" id="{B4F811C2-5D19-2F4F-EAE6-8BF35497D01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69831" y="244358"/>
            <a:ext cx="469817" cy="469817"/>
          </a:xfrm>
          <a:prstGeom prst="rect">
            <a:avLst/>
          </a:prstGeom>
        </p:spPr>
      </p:pic>
      <p:cxnSp>
        <p:nvCxnSpPr>
          <p:cNvPr id="9" name="Straight Arrow Connector 8">
            <a:extLst>
              <a:ext uri="{FF2B5EF4-FFF2-40B4-BE49-F238E27FC236}">
                <a16:creationId xmlns:a16="http://schemas.microsoft.com/office/drawing/2014/main" id="{C58263BC-5F92-9179-A741-FA8F2884F5AC}"/>
              </a:ext>
            </a:extLst>
          </p:cNvPr>
          <p:cNvCxnSpPr>
            <a:cxnSpLocks/>
            <a:endCxn id="102" idx="1"/>
          </p:cNvCxnSpPr>
          <p:nvPr/>
        </p:nvCxnSpPr>
        <p:spPr>
          <a:xfrm flipV="1">
            <a:off x="1528210" y="4093813"/>
            <a:ext cx="1501222" cy="824382"/>
          </a:xfrm>
          <a:prstGeom prst="straightConnector1">
            <a:avLst/>
          </a:prstGeom>
          <a:ln w="28575">
            <a:solidFill>
              <a:srgbClr val="BB9C53"/>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3EEC9AC2-424A-C5F9-23DA-36C29499779C}"/>
              </a:ext>
            </a:extLst>
          </p:cNvPr>
          <p:cNvSpPr/>
          <p:nvPr/>
        </p:nvSpPr>
        <p:spPr>
          <a:xfrm>
            <a:off x="5021630" y="2529298"/>
            <a:ext cx="860874" cy="1492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95" name="TextBox 94">
            <a:extLst>
              <a:ext uri="{FF2B5EF4-FFF2-40B4-BE49-F238E27FC236}">
                <a16:creationId xmlns:a16="http://schemas.microsoft.com/office/drawing/2014/main" id="{0AD5004A-550E-ECCB-7170-3FE25611477B}"/>
              </a:ext>
            </a:extLst>
          </p:cNvPr>
          <p:cNvSpPr txBox="1"/>
          <p:nvPr/>
        </p:nvSpPr>
        <p:spPr>
          <a:xfrm>
            <a:off x="5035042" y="2540957"/>
            <a:ext cx="1004155" cy="584775"/>
          </a:xfrm>
          <a:prstGeom prst="rect">
            <a:avLst/>
          </a:prstGeom>
          <a:noFill/>
        </p:spPr>
        <p:txBody>
          <a:bodyPr wrap="square" rtlCol="0">
            <a:spAutoFit/>
          </a:bodyPr>
          <a:lstStyle/>
          <a:p>
            <a:pPr algn="just">
              <a:buClr>
                <a:srgbClr val="BB9C53"/>
              </a:buClr>
              <a:buSzPct val="150000"/>
            </a:pPr>
            <a:r>
              <a:rPr lang="en-GB" sz="1600" b="1">
                <a:solidFill>
                  <a:srgbClr val="BB9C53"/>
                </a:solidFill>
                <a:latin typeface="Century Gothic" panose="020B0502020202020204" pitchFamily="34" charset="0"/>
              </a:rPr>
              <a:t>Mid</a:t>
            </a:r>
          </a:p>
          <a:p>
            <a:pPr algn="just">
              <a:buClr>
                <a:srgbClr val="BB9C53"/>
              </a:buClr>
              <a:buSzPct val="150000"/>
            </a:pPr>
            <a:r>
              <a:rPr lang="en-GB" sz="1600" b="1">
                <a:solidFill>
                  <a:srgbClr val="BB9C53"/>
                </a:solidFill>
                <a:latin typeface="Century Gothic" panose="020B0502020202020204" pitchFamily="34" charset="0"/>
              </a:rPr>
              <a:t>2021</a:t>
            </a:r>
            <a:endParaRPr lang="en-ZA" sz="1600">
              <a:solidFill>
                <a:srgbClr val="BB9C53"/>
              </a:solidFill>
              <a:latin typeface="Century Gothic" panose="020B0502020202020204" pitchFamily="34" charset="0"/>
            </a:endParaRPr>
          </a:p>
        </p:txBody>
      </p:sp>
      <p:sp>
        <p:nvSpPr>
          <p:cNvPr id="96" name="TextBox 95">
            <a:extLst>
              <a:ext uri="{FF2B5EF4-FFF2-40B4-BE49-F238E27FC236}">
                <a16:creationId xmlns:a16="http://schemas.microsoft.com/office/drawing/2014/main" id="{90BFA247-CB2F-FD09-5BF9-B0EE77BED36E}"/>
              </a:ext>
            </a:extLst>
          </p:cNvPr>
          <p:cNvSpPr txBox="1"/>
          <p:nvPr/>
        </p:nvSpPr>
        <p:spPr>
          <a:xfrm>
            <a:off x="5023643" y="3087976"/>
            <a:ext cx="1059205" cy="861774"/>
          </a:xfrm>
          <a:prstGeom prst="rect">
            <a:avLst/>
          </a:prstGeom>
          <a:noFill/>
        </p:spPr>
        <p:txBody>
          <a:bodyPr wrap="square" rtlCol="0">
            <a:spAutoFit/>
          </a:bodyPr>
          <a:lstStyle/>
          <a:p>
            <a:pPr>
              <a:buClr>
                <a:srgbClr val="BB9C53"/>
              </a:buClr>
              <a:buSzPct val="150000"/>
            </a:pPr>
            <a:r>
              <a:rPr lang="fr-FR" sz="1000" b="1">
                <a:latin typeface="Century Gothic" panose="020B0502020202020204" pitchFamily="34" charset="0"/>
                <a:ea typeface="Calibri" panose="020F0502020204030204" pitchFamily="34" charset="0"/>
                <a:cs typeface="Times New Roman" panose="02020603050405020304" pitchFamily="18" charset="0"/>
              </a:rPr>
              <a:t>SARS </a:t>
            </a:r>
            <a:r>
              <a:rPr lang="fr-FR" sz="1000" b="1" err="1">
                <a:latin typeface="Century Gothic" panose="020B0502020202020204" pitchFamily="34" charset="0"/>
                <a:ea typeface="Calibri" panose="020F0502020204030204" pitchFamily="34" charset="0"/>
                <a:cs typeface="Times New Roman" panose="02020603050405020304" pitchFamily="18" charset="0"/>
              </a:rPr>
              <a:t>Non-Resident</a:t>
            </a:r>
            <a:endParaRPr lang="fr-FR" sz="1000" b="1">
              <a:latin typeface="Century Gothic" panose="020B0502020202020204" pitchFamily="34" charset="0"/>
              <a:ea typeface="Calibri" panose="020F0502020204030204" pitchFamily="34" charset="0"/>
              <a:cs typeface="Times New Roman" panose="02020603050405020304" pitchFamily="18" charset="0"/>
            </a:endParaRPr>
          </a:p>
          <a:p>
            <a:pPr>
              <a:buClr>
                <a:srgbClr val="BB9C53"/>
              </a:buClr>
              <a:buSzPct val="150000"/>
            </a:pPr>
            <a:r>
              <a:rPr lang="fr-FR" sz="1000" b="1" err="1">
                <a:latin typeface="Century Gothic" panose="020B0502020202020204" pitchFamily="34" charset="0"/>
                <a:ea typeface="Calibri" panose="020F0502020204030204" pitchFamily="34" charset="0"/>
                <a:cs typeface="Times New Roman" panose="02020603050405020304" pitchFamily="18" charset="0"/>
              </a:rPr>
              <a:t>Tax</a:t>
            </a:r>
            <a:r>
              <a:rPr lang="fr-FR" sz="1000" b="1">
                <a:latin typeface="Century Gothic" panose="020B0502020202020204" pitchFamily="34" charset="0"/>
                <a:ea typeface="Calibri" panose="020F0502020204030204" pitchFamily="34" charset="0"/>
                <a:cs typeface="Times New Roman" panose="02020603050405020304" pitchFamily="18" charset="0"/>
              </a:rPr>
              <a:t> </a:t>
            </a:r>
            <a:r>
              <a:rPr lang="fr-FR" sz="1000" b="1" err="1">
                <a:latin typeface="Century Gothic" panose="020B0502020202020204" pitchFamily="34" charset="0"/>
                <a:ea typeface="Calibri" panose="020F0502020204030204" pitchFamily="34" charset="0"/>
                <a:cs typeface="Times New Roman" panose="02020603050405020304" pitchFamily="18" charset="0"/>
              </a:rPr>
              <a:t>Status</a:t>
            </a:r>
            <a:r>
              <a:rPr lang="fr-FR" sz="1000" b="1">
                <a:latin typeface="Century Gothic" panose="020B0502020202020204" pitchFamily="34" charset="0"/>
                <a:ea typeface="Calibri" panose="020F0502020204030204" pitchFamily="34" charset="0"/>
                <a:cs typeface="Times New Roman" panose="02020603050405020304" pitchFamily="18" charset="0"/>
              </a:rPr>
              <a:t> Confirmation </a:t>
            </a:r>
            <a:r>
              <a:rPr lang="fr-FR" sz="1000" b="1" err="1">
                <a:latin typeface="Century Gothic" panose="020B0502020202020204" pitchFamily="34" charset="0"/>
                <a:ea typeface="Calibri" panose="020F0502020204030204" pitchFamily="34" charset="0"/>
                <a:cs typeface="Times New Roman" panose="02020603050405020304" pitchFamily="18" charset="0"/>
              </a:rPr>
              <a:t>Letter</a:t>
            </a:r>
            <a:r>
              <a:rPr lang="fr-FR" sz="1000" b="1">
                <a:latin typeface="Century Gothic" panose="020B0502020202020204" pitchFamily="34" charset="0"/>
                <a:ea typeface="Calibri" panose="020F0502020204030204" pitchFamily="34" charset="0"/>
                <a:cs typeface="Times New Roman" panose="02020603050405020304" pitchFamily="18" charset="0"/>
              </a:rPr>
              <a:t>.</a:t>
            </a:r>
          </a:p>
        </p:txBody>
      </p:sp>
      <p:sp>
        <p:nvSpPr>
          <p:cNvPr id="107" name="Rectangle 106">
            <a:extLst>
              <a:ext uri="{FF2B5EF4-FFF2-40B4-BE49-F238E27FC236}">
                <a16:creationId xmlns:a16="http://schemas.microsoft.com/office/drawing/2014/main" id="{78A12BD9-D766-EBA4-1191-A9903E5E7300}"/>
              </a:ext>
            </a:extLst>
          </p:cNvPr>
          <p:cNvSpPr/>
          <p:nvPr/>
        </p:nvSpPr>
        <p:spPr>
          <a:xfrm>
            <a:off x="5963157" y="2041320"/>
            <a:ext cx="932343" cy="1950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78" name="TextBox 77">
            <a:extLst>
              <a:ext uri="{FF2B5EF4-FFF2-40B4-BE49-F238E27FC236}">
                <a16:creationId xmlns:a16="http://schemas.microsoft.com/office/drawing/2014/main" id="{0D6B8AC1-2714-30EC-A8D6-4C03C6D45C56}"/>
              </a:ext>
            </a:extLst>
          </p:cNvPr>
          <p:cNvSpPr txBox="1"/>
          <p:nvPr/>
        </p:nvSpPr>
        <p:spPr>
          <a:xfrm>
            <a:off x="5989874" y="2054025"/>
            <a:ext cx="875484" cy="584775"/>
          </a:xfrm>
          <a:prstGeom prst="rect">
            <a:avLst/>
          </a:prstGeom>
          <a:noFill/>
        </p:spPr>
        <p:txBody>
          <a:bodyPr wrap="square" rtlCol="0">
            <a:spAutoFit/>
          </a:bodyPr>
          <a:lstStyle/>
          <a:p>
            <a:pPr algn="just">
              <a:buClr>
                <a:srgbClr val="BB9C53"/>
              </a:buClr>
              <a:buSzPct val="150000"/>
            </a:pPr>
            <a:r>
              <a:rPr lang="en-GB" sz="1600" b="1">
                <a:solidFill>
                  <a:srgbClr val="BB9C53"/>
                </a:solidFill>
                <a:latin typeface="Century Gothic" panose="020B0502020202020204" pitchFamily="34" charset="0"/>
              </a:rPr>
              <a:t>Early</a:t>
            </a:r>
          </a:p>
          <a:p>
            <a:pPr algn="just">
              <a:buClr>
                <a:srgbClr val="BB9C53"/>
              </a:buClr>
              <a:buSzPct val="150000"/>
            </a:pPr>
            <a:r>
              <a:rPr lang="en-GB" sz="1600" b="1">
                <a:solidFill>
                  <a:srgbClr val="BB9C53"/>
                </a:solidFill>
                <a:latin typeface="Century Gothic" panose="020B0502020202020204" pitchFamily="34" charset="0"/>
              </a:rPr>
              <a:t>2022</a:t>
            </a:r>
            <a:endParaRPr lang="en-ZA" sz="1600">
              <a:solidFill>
                <a:srgbClr val="BB9C53"/>
              </a:solidFill>
              <a:latin typeface="Century Gothic" panose="020B0502020202020204" pitchFamily="34" charset="0"/>
            </a:endParaRPr>
          </a:p>
        </p:txBody>
      </p:sp>
      <p:sp>
        <p:nvSpPr>
          <p:cNvPr id="84" name="TextBox 83">
            <a:extLst>
              <a:ext uri="{FF2B5EF4-FFF2-40B4-BE49-F238E27FC236}">
                <a16:creationId xmlns:a16="http://schemas.microsoft.com/office/drawing/2014/main" id="{8ADFA9A9-56F9-D0BF-0774-6EC546E4C21F}"/>
              </a:ext>
            </a:extLst>
          </p:cNvPr>
          <p:cNvSpPr txBox="1"/>
          <p:nvPr/>
        </p:nvSpPr>
        <p:spPr>
          <a:xfrm>
            <a:off x="5985005" y="2601043"/>
            <a:ext cx="1013503" cy="1323439"/>
          </a:xfrm>
          <a:prstGeom prst="rect">
            <a:avLst/>
          </a:prstGeom>
          <a:noFill/>
        </p:spPr>
        <p:txBody>
          <a:bodyPr wrap="square" rtlCol="0">
            <a:spAutoFit/>
          </a:bodyPr>
          <a:lstStyle/>
          <a:p>
            <a:pPr>
              <a:buClr>
                <a:srgbClr val="BB9C53"/>
              </a:buClr>
              <a:buSzPct val="150000"/>
            </a:pPr>
            <a:r>
              <a:rPr lang="fr-FR" sz="1000" b="1">
                <a:latin typeface="Century Gothic" panose="020B0502020202020204" pitchFamily="34" charset="0"/>
                <a:ea typeface="Calibri" panose="020F0502020204030204" pitchFamily="34" charset="0"/>
                <a:cs typeface="Times New Roman" panose="02020603050405020304" pitchFamily="18" charset="0"/>
              </a:rPr>
              <a:t>SARS rejection</a:t>
            </a:r>
          </a:p>
          <a:p>
            <a:pPr>
              <a:buClr>
                <a:srgbClr val="BB9C53"/>
              </a:buClr>
              <a:buSzPct val="150000"/>
            </a:pPr>
            <a:r>
              <a:rPr lang="fr-FR" sz="1000" b="1">
                <a:latin typeface="Century Gothic" panose="020B0502020202020204" pitchFamily="34" charset="0"/>
                <a:ea typeface="Calibri" panose="020F0502020204030204" pitchFamily="34" charset="0"/>
                <a:cs typeface="Times New Roman" panose="02020603050405020304" pitchFamily="18" charset="0"/>
              </a:rPr>
              <a:t>of </a:t>
            </a:r>
            <a:r>
              <a:rPr lang="fr-FR" sz="1000" b="1" err="1">
                <a:latin typeface="Century Gothic" panose="020B0502020202020204" pitchFamily="34" charset="0"/>
                <a:ea typeface="Calibri" panose="020F0502020204030204" pitchFamily="34" charset="0"/>
                <a:cs typeface="Times New Roman" panose="02020603050405020304" pitchFamily="18" charset="0"/>
              </a:rPr>
              <a:t>Non-Resident</a:t>
            </a:r>
            <a:r>
              <a:rPr lang="fr-FR" sz="1000" b="1">
                <a:latin typeface="Century Gothic" panose="020B0502020202020204" pitchFamily="34" charset="0"/>
                <a:ea typeface="Calibri" panose="020F0502020204030204" pitchFamily="34" charset="0"/>
                <a:cs typeface="Times New Roman" panose="02020603050405020304" pitchFamily="18" charset="0"/>
              </a:rPr>
              <a:t>   applications; </a:t>
            </a:r>
            <a:r>
              <a:rPr lang="fr-FR" sz="1000" b="1" err="1">
                <a:latin typeface="Century Gothic" panose="020B0502020202020204" pitchFamily="34" charset="0"/>
                <a:ea typeface="Calibri" panose="020F0502020204030204" pitchFamily="34" charset="0"/>
                <a:cs typeface="Times New Roman" panose="02020603050405020304" pitchFamily="18" charset="0"/>
              </a:rPr>
              <a:t>increased</a:t>
            </a:r>
            <a:r>
              <a:rPr lang="fr-FR" sz="1000" b="1">
                <a:latin typeface="Century Gothic" panose="020B0502020202020204" pitchFamily="34" charset="0"/>
                <a:ea typeface="Calibri" panose="020F0502020204030204" pitchFamily="34" charset="0"/>
                <a:cs typeface="Times New Roman" panose="02020603050405020304" pitchFamily="18" charset="0"/>
              </a:rPr>
              <a:t> audit</a:t>
            </a:r>
          </a:p>
          <a:p>
            <a:pPr>
              <a:buClr>
                <a:srgbClr val="BB9C53"/>
              </a:buClr>
              <a:buSzPct val="150000"/>
            </a:pPr>
            <a:r>
              <a:rPr lang="fr-FR" sz="1000" b="1" err="1">
                <a:latin typeface="Century Gothic" panose="020B0502020202020204" pitchFamily="34" charset="0"/>
                <a:ea typeface="Calibri" panose="020F0502020204030204" pitchFamily="34" charset="0"/>
                <a:cs typeface="Times New Roman" panose="02020603050405020304" pitchFamily="18" charset="0"/>
              </a:rPr>
              <a:t>activity</a:t>
            </a:r>
            <a:r>
              <a:rPr lang="fr-FR" sz="1000" b="1">
                <a:latin typeface="Century Gothic" panose="020B0502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1698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EE05DAD-A443-A9B4-768A-CD2089906A7B}"/>
              </a:ext>
            </a:extLst>
          </p:cNvPr>
          <p:cNvGrpSpPr/>
          <p:nvPr/>
        </p:nvGrpSpPr>
        <p:grpSpPr>
          <a:xfrm>
            <a:off x="451942" y="3921760"/>
            <a:ext cx="9047658" cy="3924300"/>
            <a:chOff x="451942" y="3921760"/>
            <a:chExt cx="9047658" cy="3924300"/>
          </a:xfrm>
        </p:grpSpPr>
        <p:pic>
          <p:nvPicPr>
            <p:cNvPr id="14" name="Picture 13" descr="Icon&#10;&#10;Description automatically generated">
              <a:extLst>
                <a:ext uri="{FF2B5EF4-FFF2-40B4-BE49-F238E27FC236}">
                  <a16:creationId xmlns:a16="http://schemas.microsoft.com/office/drawing/2014/main" id="{564A47B8-E854-146F-8165-EB33D9ED3E75}"/>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5" name="Group 14">
              <a:extLst>
                <a:ext uri="{FF2B5EF4-FFF2-40B4-BE49-F238E27FC236}">
                  <a16:creationId xmlns:a16="http://schemas.microsoft.com/office/drawing/2014/main" id="{4EA6F901-80DC-7BE0-C6A4-91DE0831026D}"/>
                </a:ext>
              </a:extLst>
            </p:cNvPr>
            <p:cNvGrpSpPr/>
            <p:nvPr/>
          </p:nvGrpSpPr>
          <p:grpSpPr>
            <a:xfrm>
              <a:off x="451942" y="6415982"/>
              <a:ext cx="8234858" cy="285881"/>
              <a:chOff x="451942" y="6415982"/>
              <a:chExt cx="8234858" cy="285881"/>
            </a:xfrm>
          </p:grpSpPr>
          <p:sp>
            <p:nvSpPr>
              <p:cNvPr id="16" name="object 18">
                <a:extLst>
                  <a:ext uri="{FF2B5EF4-FFF2-40B4-BE49-F238E27FC236}">
                    <a16:creationId xmlns:a16="http://schemas.microsoft.com/office/drawing/2014/main" id="{C899859E-C826-037D-FEAF-2917C61996B0}"/>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7" name="Group 16">
                <a:extLst>
                  <a:ext uri="{FF2B5EF4-FFF2-40B4-BE49-F238E27FC236}">
                    <a16:creationId xmlns:a16="http://schemas.microsoft.com/office/drawing/2014/main" id="{4189C7EA-4C90-04C3-FE97-F546C52A5E2C}"/>
                  </a:ext>
                </a:extLst>
              </p:cNvPr>
              <p:cNvGrpSpPr/>
              <p:nvPr/>
            </p:nvGrpSpPr>
            <p:grpSpPr>
              <a:xfrm>
                <a:off x="5587665" y="6415982"/>
                <a:ext cx="3099135" cy="285881"/>
                <a:chOff x="5587665" y="6415982"/>
                <a:chExt cx="3099135" cy="285881"/>
              </a:xfrm>
            </p:grpSpPr>
            <p:sp>
              <p:nvSpPr>
                <p:cNvPr id="18" name="object 18">
                  <a:extLst>
                    <a:ext uri="{FF2B5EF4-FFF2-40B4-BE49-F238E27FC236}">
                      <a16:creationId xmlns:a16="http://schemas.microsoft.com/office/drawing/2014/main" id="{198E7C29-EE16-0C4A-E629-C02901FA06AF}"/>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9" name="Picture 18" descr="Logo&#10;&#10;Description automatically generated">
                  <a:extLst>
                    <a:ext uri="{FF2B5EF4-FFF2-40B4-BE49-F238E27FC236}">
                      <a16:creationId xmlns:a16="http://schemas.microsoft.com/office/drawing/2014/main" id="{ABEAC7AC-DDF4-9528-C085-D3D800E573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12F5C268-8C33-43C1-7761-D248EA2B1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2" name="Graphic 21">
                  <a:extLst>
                    <a:ext uri="{FF2B5EF4-FFF2-40B4-BE49-F238E27FC236}">
                      <a16:creationId xmlns:a16="http://schemas.microsoft.com/office/drawing/2014/main" id="{7DE17947-E823-F96B-F249-C857E115A67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pic>
        <p:nvPicPr>
          <p:cNvPr id="4" name="Picture 4" descr="Graphical user interface, text&#10;&#10;Description automatically generated">
            <a:extLst>
              <a:ext uri="{FF2B5EF4-FFF2-40B4-BE49-F238E27FC236}">
                <a16:creationId xmlns:a16="http://schemas.microsoft.com/office/drawing/2014/main" id="{00DF77A6-C4A4-779A-4819-554C1CF665C1}"/>
              </a:ext>
            </a:extLst>
          </p:cNvPr>
          <p:cNvPicPr>
            <a:picLocks noChangeAspect="1"/>
          </p:cNvPicPr>
          <p:nvPr/>
        </p:nvPicPr>
        <p:blipFill>
          <a:blip r:embed="rId7"/>
          <a:stretch>
            <a:fillRect/>
          </a:stretch>
        </p:blipFill>
        <p:spPr>
          <a:xfrm>
            <a:off x="451942" y="1278233"/>
            <a:ext cx="5815508" cy="4906157"/>
          </a:xfrm>
          <a:prstGeom prst="rect">
            <a:avLst/>
          </a:prstGeom>
        </p:spPr>
      </p:pic>
      <p:grpSp>
        <p:nvGrpSpPr>
          <p:cNvPr id="25" name="Group 24">
            <a:extLst>
              <a:ext uri="{FF2B5EF4-FFF2-40B4-BE49-F238E27FC236}">
                <a16:creationId xmlns:a16="http://schemas.microsoft.com/office/drawing/2014/main" id="{A7714CF9-B49D-2041-8ED0-D18883BC9F11}"/>
              </a:ext>
            </a:extLst>
          </p:cNvPr>
          <p:cNvGrpSpPr/>
          <p:nvPr/>
        </p:nvGrpSpPr>
        <p:grpSpPr>
          <a:xfrm>
            <a:off x="-1" y="316054"/>
            <a:ext cx="9144000" cy="600818"/>
            <a:chOff x="-1" y="316054"/>
            <a:chExt cx="9144000" cy="600818"/>
          </a:xfrm>
        </p:grpSpPr>
        <p:sp>
          <p:nvSpPr>
            <p:cNvPr id="26" name="Rectangle 25">
              <a:extLst>
                <a:ext uri="{FF2B5EF4-FFF2-40B4-BE49-F238E27FC236}">
                  <a16:creationId xmlns:a16="http://schemas.microsoft.com/office/drawing/2014/main" id="{BDA121AD-4C57-8846-8D2C-CCFD62DC7555}"/>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bject 18">
              <a:extLst>
                <a:ext uri="{FF2B5EF4-FFF2-40B4-BE49-F238E27FC236}">
                  <a16:creationId xmlns:a16="http://schemas.microsoft.com/office/drawing/2014/main" id="{1FD29576-4959-D74B-9CCE-B73DCBF3AA03}"/>
                </a:ext>
              </a:extLst>
            </p:cNvPr>
            <p:cNvSpPr txBox="1">
              <a:spLocks/>
            </p:cNvSpPr>
            <p:nvPr/>
          </p:nvSpPr>
          <p:spPr>
            <a:xfrm>
              <a:off x="457200" y="419582"/>
              <a:ext cx="8229600" cy="350764"/>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spcBef>
                  <a:spcPts val="95"/>
                </a:spcBef>
              </a:pPr>
              <a:r>
                <a:rPr lang="en-GB" sz="2200" b="1" kern="0" spc="-45">
                  <a:solidFill>
                    <a:schemeClr val="bg1"/>
                  </a:solidFill>
                  <a:latin typeface="Century Gothic"/>
                </a:rPr>
                <a:t>RESIDENCY CONFIRMATION</a:t>
              </a:r>
              <a:endParaRPr lang="en-US" sz="2200"/>
            </a:p>
          </p:txBody>
        </p:sp>
        <p:sp>
          <p:nvSpPr>
            <p:cNvPr id="28" name="Rectangle 27">
              <a:extLst>
                <a:ext uri="{FF2B5EF4-FFF2-40B4-BE49-F238E27FC236}">
                  <a16:creationId xmlns:a16="http://schemas.microsoft.com/office/drawing/2014/main" id="{037ABF08-3831-694E-BB7E-9E3E5694A86D}"/>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05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34AF5E3-7A9D-5F01-07C2-5D8780C6020A}"/>
              </a:ext>
            </a:extLst>
          </p:cNvPr>
          <p:cNvGrpSpPr/>
          <p:nvPr/>
        </p:nvGrpSpPr>
        <p:grpSpPr>
          <a:xfrm>
            <a:off x="451942" y="3921760"/>
            <a:ext cx="9047658" cy="3924300"/>
            <a:chOff x="451942" y="3921760"/>
            <a:chExt cx="9047658" cy="3924300"/>
          </a:xfrm>
        </p:grpSpPr>
        <p:pic>
          <p:nvPicPr>
            <p:cNvPr id="17" name="Picture 16" descr="Icon&#10;&#10;Description automatically generated">
              <a:extLst>
                <a:ext uri="{FF2B5EF4-FFF2-40B4-BE49-F238E27FC236}">
                  <a16:creationId xmlns:a16="http://schemas.microsoft.com/office/drawing/2014/main" id="{11B569F6-0E2B-CDD7-9621-098CFE76723F}"/>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8" name="Group 17">
              <a:extLst>
                <a:ext uri="{FF2B5EF4-FFF2-40B4-BE49-F238E27FC236}">
                  <a16:creationId xmlns:a16="http://schemas.microsoft.com/office/drawing/2014/main" id="{F26A2C90-79CF-50C8-A6C1-EE26BD1D0B00}"/>
                </a:ext>
              </a:extLst>
            </p:cNvPr>
            <p:cNvGrpSpPr/>
            <p:nvPr/>
          </p:nvGrpSpPr>
          <p:grpSpPr>
            <a:xfrm>
              <a:off x="451942" y="6415982"/>
              <a:ext cx="8234858" cy="285881"/>
              <a:chOff x="451942" y="6415982"/>
              <a:chExt cx="8234858" cy="285881"/>
            </a:xfrm>
          </p:grpSpPr>
          <p:sp>
            <p:nvSpPr>
              <p:cNvPr id="19" name="object 18">
                <a:extLst>
                  <a:ext uri="{FF2B5EF4-FFF2-40B4-BE49-F238E27FC236}">
                    <a16:creationId xmlns:a16="http://schemas.microsoft.com/office/drawing/2014/main" id="{D5735D6D-08DD-D418-01F3-B3AC07AE959D}"/>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20" name="Group 19">
                <a:extLst>
                  <a:ext uri="{FF2B5EF4-FFF2-40B4-BE49-F238E27FC236}">
                    <a16:creationId xmlns:a16="http://schemas.microsoft.com/office/drawing/2014/main" id="{510995E1-6FA4-8330-7833-3CF8699F52B7}"/>
                  </a:ext>
                </a:extLst>
              </p:cNvPr>
              <p:cNvGrpSpPr/>
              <p:nvPr/>
            </p:nvGrpSpPr>
            <p:grpSpPr>
              <a:xfrm>
                <a:off x="5587665" y="6415982"/>
                <a:ext cx="3099135" cy="285881"/>
                <a:chOff x="5587665" y="6415982"/>
                <a:chExt cx="3099135" cy="285881"/>
              </a:xfrm>
            </p:grpSpPr>
            <p:sp>
              <p:nvSpPr>
                <p:cNvPr id="21" name="object 18">
                  <a:extLst>
                    <a:ext uri="{FF2B5EF4-FFF2-40B4-BE49-F238E27FC236}">
                      <a16:creationId xmlns:a16="http://schemas.microsoft.com/office/drawing/2014/main" id="{42243E20-F7E9-19BF-BEA3-0ABE67A8E6F8}"/>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2" name="Picture 21" descr="Logo&#10;&#10;Description automatically generated">
                  <a:extLst>
                    <a:ext uri="{FF2B5EF4-FFF2-40B4-BE49-F238E27FC236}">
                      <a16:creationId xmlns:a16="http://schemas.microsoft.com/office/drawing/2014/main" id="{9246B762-152F-26A7-1C98-D3E07C962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93197525-8F77-EBF8-C313-CE9E12670C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4" name="Graphic 23">
                  <a:extLst>
                    <a:ext uri="{FF2B5EF4-FFF2-40B4-BE49-F238E27FC236}">
                      <a16:creationId xmlns:a16="http://schemas.microsoft.com/office/drawing/2014/main" id="{DDDD4662-AD18-A62A-7F83-F58E3FDB071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pic>
        <p:nvPicPr>
          <p:cNvPr id="2" name="Picture 2" descr="Graphical user interface, text, application, email&#10;&#10;Description automatically generated">
            <a:extLst>
              <a:ext uri="{FF2B5EF4-FFF2-40B4-BE49-F238E27FC236}">
                <a16:creationId xmlns:a16="http://schemas.microsoft.com/office/drawing/2014/main" id="{095FFEC5-76E0-39AF-C79E-85B768AD0AF2}"/>
              </a:ext>
            </a:extLst>
          </p:cNvPr>
          <p:cNvPicPr>
            <a:picLocks noChangeAspect="1"/>
          </p:cNvPicPr>
          <p:nvPr/>
        </p:nvPicPr>
        <p:blipFill>
          <a:blip r:embed="rId7"/>
          <a:stretch>
            <a:fillRect/>
          </a:stretch>
        </p:blipFill>
        <p:spPr>
          <a:xfrm>
            <a:off x="275456" y="1069671"/>
            <a:ext cx="8593087" cy="4303367"/>
          </a:xfrm>
          <a:prstGeom prst="rect">
            <a:avLst/>
          </a:prstGeom>
        </p:spPr>
      </p:pic>
      <p:grpSp>
        <p:nvGrpSpPr>
          <p:cNvPr id="25" name="Group 24">
            <a:extLst>
              <a:ext uri="{FF2B5EF4-FFF2-40B4-BE49-F238E27FC236}">
                <a16:creationId xmlns:a16="http://schemas.microsoft.com/office/drawing/2014/main" id="{A7714CF9-B49D-2041-8ED0-D18883BC9F11}"/>
              </a:ext>
            </a:extLst>
          </p:cNvPr>
          <p:cNvGrpSpPr/>
          <p:nvPr/>
        </p:nvGrpSpPr>
        <p:grpSpPr>
          <a:xfrm>
            <a:off x="-1" y="316054"/>
            <a:ext cx="9144000" cy="600818"/>
            <a:chOff x="-1" y="316054"/>
            <a:chExt cx="9144000" cy="600818"/>
          </a:xfrm>
        </p:grpSpPr>
        <p:sp>
          <p:nvSpPr>
            <p:cNvPr id="26" name="Rectangle 25">
              <a:extLst>
                <a:ext uri="{FF2B5EF4-FFF2-40B4-BE49-F238E27FC236}">
                  <a16:creationId xmlns:a16="http://schemas.microsoft.com/office/drawing/2014/main" id="{BDA121AD-4C57-8846-8D2C-CCFD62DC7555}"/>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bject 18">
              <a:extLst>
                <a:ext uri="{FF2B5EF4-FFF2-40B4-BE49-F238E27FC236}">
                  <a16:creationId xmlns:a16="http://schemas.microsoft.com/office/drawing/2014/main" id="{1FD29576-4959-D74B-9CCE-B73DCBF3AA03}"/>
                </a:ext>
              </a:extLst>
            </p:cNvPr>
            <p:cNvSpPr txBox="1">
              <a:spLocks/>
            </p:cNvSpPr>
            <p:nvPr/>
          </p:nvSpPr>
          <p:spPr>
            <a:xfrm>
              <a:off x="457200" y="419582"/>
              <a:ext cx="8229600" cy="350764"/>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spcBef>
                  <a:spcPts val="95"/>
                </a:spcBef>
              </a:pPr>
              <a:r>
                <a:rPr lang="en-GB" sz="2200" b="1" kern="0" spc="-45">
                  <a:solidFill>
                    <a:schemeClr val="bg1"/>
                  </a:solidFill>
                  <a:latin typeface="Century Gothic"/>
                </a:rPr>
                <a:t>STRINGENT VERIFICATION PROCESS</a:t>
              </a:r>
              <a:endParaRPr lang="en-US" sz="2200"/>
            </a:p>
          </p:txBody>
        </p:sp>
        <p:sp>
          <p:nvSpPr>
            <p:cNvPr id="28" name="Rectangle 27">
              <a:extLst>
                <a:ext uri="{FF2B5EF4-FFF2-40B4-BE49-F238E27FC236}">
                  <a16:creationId xmlns:a16="http://schemas.microsoft.com/office/drawing/2014/main" id="{037ABF08-3831-694E-BB7E-9E3E5694A86D}"/>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4701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71E11A2-E087-DC70-C12F-142A1BE336E9}"/>
              </a:ext>
            </a:extLst>
          </p:cNvPr>
          <p:cNvGrpSpPr/>
          <p:nvPr/>
        </p:nvGrpSpPr>
        <p:grpSpPr>
          <a:xfrm>
            <a:off x="451942" y="3921760"/>
            <a:ext cx="9047658" cy="3924300"/>
            <a:chOff x="451942" y="3921760"/>
            <a:chExt cx="9047658" cy="3924300"/>
          </a:xfrm>
        </p:grpSpPr>
        <p:pic>
          <p:nvPicPr>
            <p:cNvPr id="9" name="Picture 8" descr="Icon&#10;&#10;Description automatically generated">
              <a:extLst>
                <a:ext uri="{FF2B5EF4-FFF2-40B4-BE49-F238E27FC236}">
                  <a16:creationId xmlns:a16="http://schemas.microsoft.com/office/drawing/2014/main" id="{1F884426-7F9E-BA69-A71D-BE341FFDE80A}"/>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0" name="Group 9">
              <a:extLst>
                <a:ext uri="{FF2B5EF4-FFF2-40B4-BE49-F238E27FC236}">
                  <a16:creationId xmlns:a16="http://schemas.microsoft.com/office/drawing/2014/main" id="{03AA5CE1-828F-8EAC-3F21-7F742F02B3DA}"/>
                </a:ext>
              </a:extLst>
            </p:cNvPr>
            <p:cNvGrpSpPr/>
            <p:nvPr/>
          </p:nvGrpSpPr>
          <p:grpSpPr>
            <a:xfrm>
              <a:off x="451942" y="6415982"/>
              <a:ext cx="8234858" cy="285881"/>
              <a:chOff x="451942" y="6415982"/>
              <a:chExt cx="8234858" cy="285881"/>
            </a:xfrm>
          </p:grpSpPr>
          <p:sp>
            <p:nvSpPr>
              <p:cNvPr id="11" name="object 18">
                <a:extLst>
                  <a:ext uri="{FF2B5EF4-FFF2-40B4-BE49-F238E27FC236}">
                    <a16:creationId xmlns:a16="http://schemas.microsoft.com/office/drawing/2014/main" id="{7A0BECFB-62EA-E7E1-2EC9-8BAC57D39127}"/>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2" name="Group 11">
                <a:extLst>
                  <a:ext uri="{FF2B5EF4-FFF2-40B4-BE49-F238E27FC236}">
                    <a16:creationId xmlns:a16="http://schemas.microsoft.com/office/drawing/2014/main" id="{8A1A72F0-92F0-8D1F-1A07-CB86E72C3992}"/>
                  </a:ext>
                </a:extLst>
              </p:cNvPr>
              <p:cNvGrpSpPr/>
              <p:nvPr/>
            </p:nvGrpSpPr>
            <p:grpSpPr>
              <a:xfrm>
                <a:off x="5587665" y="6415982"/>
                <a:ext cx="3099135" cy="285881"/>
                <a:chOff x="5587665" y="6415982"/>
                <a:chExt cx="3099135" cy="285881"/>
              </a:xfrm>
            </p:grpSpPr>
            <p:sp>
              <p:nvSpPr>
                <p:cNvPr id="13" name="object 18">
                  <a:extLst>
                    <a:ext uri="{FF2B5EF4-FFF2-40B4-BE49-F238E27FC236}">
                      <a16:creationId xmlns:a16="http://schemas.microsoft.com/office/drawing/2014/main" id="{E04A421A-6B69-E9B2-AAD0-3D1CBC3A2947}"/>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4" name="Picture 13" descr="Logo&#10;&#10;Description automatically generated">
                  <a:extLst>
                    <a:ext uri="{FF2B5EF4-FFF2-40B4-BE49-F238E27FC236}">
                      <a16:creationId xmlns:a16="http://schemas.microsoft.com/office/drawing/2014/main" id="{7A5B4E79-B778-04AE-BEAD-7CDD440597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8CD856AC-F746-6DA8-EAE8-9ECDBA5E5F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16" name="Graphic 15">
                  <a:extLst>
                    <a:ext uri="{FF2B5EF4-FFF2-40B4-BE49-F238E27FC236}">
                      <a16:creationId xmlns:a16="http://schemas.microsoft.com/office/drawing/2014/main" id="{84281A1B-2DD6-4385-1255-7501A40576B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pic>
        <p:nvPicPr>
          <p:cNvPr id="3" name="Picture 3" descr="A picture containing table&#10;&#10;Description automatically generated">
            <a:extLst>
              <a:ext uri="{FF2B5EF4-FFF2-40B4-BE49-F238E27FC236}">
                <a16:creationId xmlns:a16="http://schemas.microsoft.com/office/drawing/2014/main" id="{6D857926-CD57-158D-2607-D76C8AA04E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2274" y="1099275"/>
            <a:ext cx="8138727" cy="4588455"/>
          </a:xfrm>
          <a:prstGeom prst="rect">
            <a:avLst/>
          </a:prstGeom>
        </p:spPr>
      </p:pic>
      <p:grpSp>
        <p:nvGrpSpPr>
          <p:cNvPr id="25" name="Group 24">
            <a:extLst>
              <a:ext uri="{FF2B5EF4-FFF2-40B4-BE49-F238E27FC236}">
                <a16:creationId xmlns:a16="http://schemas.microsoft.com/office/drawing/2014/main" id="{A7714CF9-B49D-2041-8ED0-D18883BC9F11}"/>
              </a:ext>
            </a:extLst>
          </p:cNvPr>
          <p:cNvGrpSpPr/>
          <p:nvPr/>
        </p:nvGrpSpPr>
        <p:grpSpPr>
          <a:xfrm>
            <a:off x="-1" y="316054"/>
            <a:ext cx="9144000" cy="600818"/>
            <a:chOff x="-1" y="316054"/>
            <a:chExt cx="9144000" cy="600818"/>
          </a:xfrm>
        </p:grpSpPr>
        <p:sp>
          <p:nvSpPr>
            <p:cNvPr id="26" name="Rectangle 25">
              <a:extLst>
                <a:ext uri="{FF2B5EF4-FFF2-40B4-BE49-F238E27FC236}">
                  <a16:creationId xmlns:a16="http://schemas.microsoft.com/office/drawing/2014/main" id="{BDA121AD-4C57-8846-8D2C-CCFD62DC7555}"/>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37ABF08-3831-694E-BB7E-9E3E5694A86D}"/>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bject 18">
            <a:extLst>
              <a:ext uri="{FF2B5EF4-FFF2-40B4-BE49-F238E27FC236}">
                <a16:creationId xmlns:a16="http://schemas.microsoft.com/office/drawing/2014/main" id="{D1F484FB-8E3F-F26D-C6FC-6117696B2A96}"/>
              </a:ext>
            </a:extLst>
          </p:cNvPr>
          <p:cNvSpPr txBox="1">
            <a:spLocks/>
          </p:cNvSpPr>
          <p:nvPr/>
        </p:nvSpPr>
        <p:spPr>
          <a:xfrm>
            <a:off x="457200" y="419582"/>
            <a:ext cx="8229600" cy="350764"/>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spcBef>
                <a:spcPts val="95"/>
              </a:spcBef>
            </a:pPr>
            <a:r>
              <a:rPr lang="en-GB" sz="2200" b="1" kern="0" spc="-45">
                <a:solidFill>
                  <a:schemeClr val="bg1"/>
                </a:solidFill>
                <a:latin typeface="Century Gothic"/>
              </a:rPr>
              <a:t>CONFIRMATIONS</a:t>
            </a:r>
            <a:endParaRPr lang="en-US" sz="2200"/>
          </a:p>
        </p:txBody>
      </p:sp>
    </p:spTree>
    <p:extLst>
      <p:ext uri="{BB962C8B-B14F-4D97-AF65-F5344CB8AC3E}">
        <p14:creationId xmlns:p14="http://schemas.microsoft.com/office/powerpoint/2010/main" val="199141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F261277-D7D7-4CFF-8D13-9BE13A924127}"/>
              </a:ext>
            </a:extLst>
          </p:cNvPr>
          <p:cNvSpPr/>
          <p:nvPr/>
        </p:nvSpPr>
        <p:spPr>
          <a:xfrm rot="16200000">
            <a:off x="1143000" y="-1143000"/>
            <a:ext cx="6857999" cy="9144000"/>
          </a:xfrm>
          <a:prstGeom prst="rect">
            <a:avLst/>
          </a:prstGeom>
          <a:gradFill>
            <a:gsLst>
              <a:gs pos="100000">
                <a:schemeClr val="tx1">
                  <a:alpha val="60000"/>
                </a:schemeClr>
              </a:gs>
              <a:gs pos="100000">
                <a:schemeClr val="tx1">
                  <a:alpha val="2000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C4AF34-336A-0046-907B-B80A4E3B25DE}"/>
              </a:ext>
            </a:extLst>
          </p:cNvPr>
          <p:cNvSpPr txBox="1"/>
          <p:nvPr/>
        </p:nvSpPr>
        <p:spPr>
          <a:xfrm>
            <a:off x="3501510" y="912447"/>
            <a:ext cx="4351513" cy="384721"/>
          </a:xfrm>
          <a:prstGeom prst="rect">
            <a:avLst/>
          </a:prstGeom>
          <a:noFill/>
        </p:spPr>
        <p:txBody>
          <a:bodyPr wrap="square">
            <a:spAutoFit/>
          </a:bodyPr>
          <a:lstStyle/>
          <a:p>
            <a:pPr>
              <a:buClr>
                <a:srgbClr val="BD9E53"/>
              </a:buClr>
              <a:buSzPct val="130000"/>
            </a:pPr>
            <a:r>
              <a:rPr lang="en-GB" sz="1900">
                <a:solidFill>
                  <a:schemeClr val="bg1"/>
                </a:solidFill>
                <a:latin typeface="Century Gothic" panose="020B0502020202020204" pitchFamily="34" charset="0"/>
              </a:rPr>
              <a:t>Introduction</a:t>
            </a:r>
          </a:p>
        </p:txBody>
      </p:sp>
      <p:sp>
        <p:nvSpPr>
          <p:cNvPr id="21" name="TextBox 20">
            <a:extLst>
              <a:ext uri="{FF2B5EF4-FFF2-40B4-BE49-F238E27FC236}">
                <a16:creationId xmlns:a16="http://schemas.microsoft.com/office/drawing/2014/main" id="{D7321A7A-5027-634E-AC9E-0891FC13684B}"/>
              </a:ext>
            </a:extLst>
          </p:cNvPr>
          <p:cNvSpPr txBox="1"/>
          <p:nvPr/>
        </p:nvSpPr>
        <p:spPr>
          <a:xfrm>
            <a:off x="3501510" y="2902983"/>
            <a:ext cx="5490090" cy="384721"/>
          </a:xfrm>
          <a:prstGeom prst="rect">
            <a:avLst/>
          </a:prstGeom>
          <a:noFill/>
        </p:spPr>
        <p:txBody>
          <a:bodyPr wrap="square">
            <a:spAutoFit/>
          </a:bodyPr>
          <a:lstStyle/>
          <a:p>
            <a:pPr rtl="0" eaLnBrk="1" latinLnBrk="0" hangingPunct="1">
              <a:spcBef>
                <a:spcPts val="0"/>
              </a:spcBef>
              <a:spcAft>
                <a:spcPts val="0"/>
              </a:spcAft>
              <a:buClrTx/>
              <a:buSzPts val="1500"/>
            </a:pPr>
            <a:r>
              <a:rPr lang="en-GB" sz="1900" kern="1200">
                <a:solidFill>
                  <a:schemeClr val="bg1"/>
                </a:solidFill>
                <a:effectLst/>
                <a:latin typeface="Century Gothic" panose="020B0502020202020204" pitchFamily="34" charset="0"/>
                <a:ea typeface="+mn-ea"/>
                <a:cs typeface="+mn-cs"/>
              </a:rPr>
              <a:t>Tax Residency Rules  </a:t>
            </a:r>
          </a:p>
        </p:txBody>
      </p:sp>
      <p:sp>
        <p:nvSpPr>
          <p:cNvPr id="22" name="TextBox 21">
            <a:extLst>
              <a:ext uri="{FF2B5EF4-FFF2-40B4-BE49-F238E27FC236}">
                <a16:creationId xmlns:a16="http://schemas.microsoft.com/office/drawing/2014/main" id="{640ED27B-2766-EE47-B28E-03F742A220E1}"/>
              </a:ext>
            </a:extLst>
          </p:cNvPr>
          <p:cNvSpPr txBox="1"/>
          <p:nvPr/>
        </p:nvSpPr>
        <p:spPr>
          <a:xfrm>
            <a:off x="3501510" y="3796495"/>
            <a:ext cx="5100952" cy="475323"/>
          </a:xfrm>
          <a:prstGeom prst="rect">
            <a:avLst/>
          </a:prstGeom>
          <a:noFill/>
        </p:spPr>
        <p:txBody>
          <a:bodyPr wrap="square" lIns="91440" tIns="45720" rIns="91440" bIns="45720" anchor="t">
            <a:spAutoFit/>
          </a:bodyPr>
          <a:lstStyle/>
          <a:p>
            <a:pPr rtl="0" eaLnBrk="1" latinLnBrk="0" hangingPunct="1">
              <a:lnSpc>
                <a:spcPct val="150000"/>
              </a:lnSpc>
              <a:spcBef>
                <a:spcPts val="0"/>
              </a:spcBef>
              <a:spcAft>
                <a:spcPts val="0"/>
              </a:spcAft>
              <a:buClrTx/>
              <a:buSzPts val="1500"/>
            </a:pPr>
            <a:r>
              <a:rPr lang="fr-FR" sz="1900">
                <a:solidFill>
                  <a:schemeClr val="bg1"/>
                </a:solidFill>
                <a:effectLst/>
                <a:latin typeface="Century Gothic"/>
              </a:rPr>
              <a:t>The New Financial Emigration</a:t>
            </a:r>
          </a:p>
        </p:txBody>
      </p:sp>
      <p:sp>
        <p:nvSpPr>
          <p:cNvPr id="24" name="object 18">
            <a:extLst>
              <a:ext uri="{FF2B5EF4-FFF2-40B4-BE49-F238E27FC236}">
                <a16:creationId xmlns:a16="http://schemas.microsoft.com/office/drawing/2014/main" id="{A3A5B07B-BAE4-364B-9452-7D7A5B908F1E}"/>
              </a:ext>
            </a:extLst>
          </p:cNvPr>
          <p:cNvSpPr txBox="1">
            <a:spLocks/>
          </p:cNvSpPr>
          <p:nvPr/>
        </p:nvSpPr>
        <p:spPr>
          <a:xfrm>
            <a:off x="2113923" y="729371"/>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1</a:t>
            </a:r>
            <a:endParaRPr lang="en-GB" sz="4800" b="1" kern="0">
              <a:solidFill>
                <a:srgbClr val="BB9C53"/>
              </a:solidFill>
              <a:latin typeface="Century Gothic" panose="020B0502020202020204" pitchFamily="34" charset="0"/>
              <a:cs typeface="Trebuchet MS"/>
            </a:endParaRPr>
          </a:p>
        </p:txBody>
      </p:sp>
      <p:sp>
        <p:nvSpPr>
          <p:cNvPr id="19" name="TextBox 18">
            <a:extLst>
              <a:ext uri="{FF2B5EF4-FFF2-40B4-BE49-F238E27FC236}">
                <a16:creationId xmlns:a16="http://schemas.microsoft.com/office/drawing/2014/main" id="{A473449B-4B9B-4A42-BE8A-4685B20828C7}"/>
              </a:ext>
            </a:extLst>
          </p:cNvPr>
          <p:cNvSpPr txBox="1"/>
          <p:nvPr/>
        </p:nvSpPr>
        <p:spPr>
          <a:xfrm>
            <a:off x="3501510" y="1855242"/>
            <a:ext cx="4851914" cy="384721"/>
          </a:xfrm>
          <a:prstGeom prst="rect">
            <a:avLst/>
          </a:prstGeom>
          <a:noFill/>
        </p:spPr>
        <p:txBody>
          <a:bodyPr wrap="square" lIns="91440" tIns="45720" rIns="91440" bIns="45720" anchor="t">
            <a:spAutoFit/>
          </a:bodyPr>
          <a:lstStyle/>
          <a:p>
            <a:pPr>
              <a:buClr>
                <a:srgbClr val="BD9E53"/>
              </a:buClr>
              <a:buSzPct val="130000"/>
            </a:pPr>
            <a:r>
              <a:rPr lang="en-GB" sz="1900">
                <a:solidFill>
                  <a:schemeClr val="bg1"/>
                </a:solidFill>
                <a:latin typeface="Century Gothic"/>
              </a:rPr>
              <a:t>South African Tax Law</a:t>
            </a:r>
          </a:p>
        </p:txBody>
      </p:sp>
      <p:sp>
        <p:nvSpPr>
          <p:cNvPr id="25" name="object 18">
            <a:extLst>
              <a:ext uri="{FF2B5EF4-FFF2-40B4-BE49-F238E27FC236}">
                <a16:creationId xmlns:a16="http://schemas.microsoft.com/office/drawing/2014/main" id="{A42CC12F-F4A3-594D-BBAE-86D452244657}"/>
              </a:ext>
            </a:extLst>
          </p:cNvPr>
          <p:cNvSpPr txBox="1">
            <a:spLocks/>
          </p:cNvSpPr>
          <p:nvPr/>
        </p:nvSpPr>
        <p:spPr>
          <a:xfrm>
            <a:off x="2113923" y="1671763"/>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2</a:t>
            </a:r>
            <a:endParaRPr lang="en-GB" sz="4800" b="1" kern="0">
              <a:solidFill>
                <a:srgbClr val="BB9C53"/>
              </a:solidFill>
              <a:latin typeface="Century Gothic" panose="020B0502020202020204" pitchFamily="34" charset="0"/>
              <a:cs typeface="Trebuchet MS"/>
            </a:endParaRPr>
          </a:p>
        </p:txBody>
      </p:sp>
      <p:sp>
        <p:nvSpPr>
          <p:cNvPr id="26" name="object 18">
            <a:extLst>
              <a:ext uri="{FF2B5EF4-FFF2-40B4-BE49-F238E27FC236}">
                <a16:creationId xmlns:a16="http://schemas.microsoft.com/office/drawing/2014/main" id="{5AE77D42-B500-F647-90A0-771A75A0A90E}"/>
              </a:ext>
            </a:extLst>
          </p:cNvPr>
          <p:cNvSpPr txBox="1">
            <a:spLocks/>
          </p:cNvSpPr>
          <p:nvPr/>
        </p:nvSpPr>
        <p:spPr>
          <a:xfrm>
            <a:off x="2113923" y="2719907"/>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3</a:t>
            </a:r>
            <a:endParaRPr lang="en-GB" sz="4800" b="1" kern="0">
              <a:solidFill>
                <a:srgbClr val="BB9C53"/>
              </a:solidFill>
              <a:latin typeface="Century Gothic" panose="020B0502020202020204" pitchFamily="34" charset="0"/>
              <a:cs typeface="Trebuchet MS"/>
            </a:endParaRPr>
          </a:p>
        </p:txBody>
      </p:sp>
      <p:sp>
        <p:nvSpPr>
          <p:cNvPr id="27" name="object 18">
            <a:extLst>
              <a:ext uri="{FF2B5EF4-FFF2-40B4-BE49-F238E27FC236}">
                <a16:creationId xmlns:a16="http://schemas.microsoft.com/office/drawing/2014/main" id="{E052B90D-AE14-4844-84B4-37F529149674}"/>
              </a:ext>
            </a:extLst>
          </p:cNvPr>
          <p:cNvSpPr txBox="1">
            <a:spLocks/>
          </p:cNvSpPr>
          <p:nvPr/>
        </p:nvSpPr>
        <p:spPr>
          <a:xfrm>
            <a:off x="2113923" y="3718126"/>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4</a:t>
            </a:r>
            <a:endParaRPr lang="en-GB" sz="4800" b="1" kern="0">
              <a:solidFill>
                <a:srgbClr val="BB9C53"/>
              </a:solidFill>
              <a:latin typeface="Century Gothic" panose="020B0502020202020204" pitchFamily="34" charset="0"/>
              <a:cs typeface="Trebuchet MS"/>
            </a:endParaRPr>
          </a:p>
        </p:txBody>
      </p:sp>
      <p:sp>
        <p:nvSpPr>
          <p:cNvPr id="14" name="Rectangle 13">
            <a:extLst>
              <a:ext uri="{FF2B5EF4-FFF2-40B4-BE49-F238E27FC236}">
                <a16:creationId xmlns:a16="http://schemas.microsoft.com/office/drawing/2014/main" id="{347EDEBC-3B57-471E-B7C1-5DFF225A6AFE}"/>
              </a:ext>
            </a:extLst>
          </p:cNvPr>
          <p:cNvSpPr/>
          <p:nvPr/>
        </p:nvSpPr>
        <p:spPr>
          <a:xfrm rot="16200000">
            <a:off x="784004" y="-228940"/>
            <a:ext cx="931991" cy="2499997"/>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18">
            <a:extLst>
              <a:ext uri="{FF2B5EF4-FFF2-40B4-BE49-F238E27FC236}">
                <a16:creationId xmlns:a16="http://schemas.microsoft.com/office/drawing/2014/main" id="{671D940F-F246-4D7D-98E6-0FA4EA3CCEA2}"/>
              </a:ext>
            </a:extLst>
          </p:cNvPr>
          <p:cNvSpPr txBox="1">
            <a:spLocks/>
          </p:cNvSpPr>
          <p:nvPr/>
        </p:nvSpPr>
        <p:spPr>
          <a:xfrm>
            <a:off x="429203" y="741155"/>
            <a:ext cx="2229006" cy="52004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3300" b="1" kern="0" spc="-45">
                <a:solidFill>
                  <a:schemeClr val="bg1"/>
                </a:solidFill>
                <a:latin typeface="Century Gothic" panose="020B0502020202020204" pitchFamily="34" charset="0"/>
                <a:cs typeface="Trebuchet MS"/>
              </a:rPr>
              <a:t>AGENDA</a:t>
            </a:r>
            <a:endParaRPr lang="en-GB" sz="3300" b="1" kern="0">
              <a:solidFill>
                <a:schemeClr val="bg1"/>
              </a:solidFill>
              <a:latin typeface="Century Gothic" panose="020B0502020202020204" pitchFamily="34" charset="0"/>
              <a:cs typeface="Trebuchet MS"/>
            </a:endParaRPr>
          </a:p>
        </p:txBody>
      </p:sp>
      <p:sp>
        <p:nvSpPr>
          <p:cNvPr id="17" name="TextBox 16">
            <a:extLst>
              <a:ext uri="{FF2B5EF4-FFF2-40B4-BE49-F238E27FC236}">
                <a16:creationId xmlns:a16="http://schemas.microsoft.com/office/drawing/2014/main" id="{E18B8794-A7D2-4591-B5F3-A0B6EEB4DACC}"/>
              </a:ext>
            </a:extLst>
          </p:cNvPr>
          <p:cNvSpPr txBox="1"/>
          <p:nvPr/>
        </p:nvSpPr>
        <p:spPr>
          <a:xfrm>
            <a:off x="3501510" y="4755895"/>
            <a:ext cx="4757093" cy="483466"/>
          </a:xfrm>
          <a:prstGeom prst="rect">
            <a:avLst/>
          </a:prstGeom>
          <a:noFill/>
        </p:spPr>
        <p:txBody>
          <a:bodyPr wrap="square">
            <a:spAutoFit/>
          </a:bodyPr>
          <a:lstStyle/>
          <a:p>
            <a:pPr algn="just" rtl="0" eaLnBrk="1" latinLnBrk="0" hangingPunct="1">
              <a:lnSpc>
                <a:spcPct val="150000"/>
              </a:lnSpc>
              <a:spcBef>
                <a:spcPts val="0"/>
              </a:spcBef>
              <a:spcAft>
                <a:spcPts val="0"/>
              </a:spcAft>
              <a:buClrTx/>
              <a:buSzPts val="1500"/>
            </a:pPr>
            <a:r>
              <a:rPr lang="en-US" sz="1900" kern="1200">
                <a:solidFill>
                  <a:schemeClr val="bg1"/>
                </a:solidFill>
                <a:effectLst/>
                <a:latin typeface="Century Gothic" panose="020B0502020202020204" pitchFamily="34" charset="0"/>
                <a:ea typeface="+mn-ea"/>
                <a:cs typeface="+mn-cs"/>
              </a:rPr>
              <a:t>SARS Audit Examples</a:t>
            </a:r>
          </a:p>
        </p:txBody>
      </p:sp>
      <p:sp>
        <p:nvSpPr>
          <p:cNvPr id="20" name="object 18">
            <a:extLst>
              <a:ext uri="{FF2B5EF4-FFF2-40B4-BE49-F238E27FC236}">
                <a16:creationId xmlns:a16="http://schemas.microsoft.com/office/drawing/2014/main" id="{9CE22F27-E72E-4933-8DA8-4B44BA935AA8}"/>
              </a:ext>
            </a:extLst>
          </p:cNvPr>
          <p:cNvSpPr txBox="1">
            <a:spLocks/>
          </p:cNvSpPr>
          <p:nvPr/>
        </p:nvSpPr>
        <p:spPr>
          <a:xfrm>
            <a:off x="2113923" y="4657164"/>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5</a:t>
            </a:r>
            <a:endParaRPr lang="en-GB" sz="4800" b="1" kern="0">
              <a:solidFill>
                <a:srgbClr val="BB9C53"/>
              </a:solidFill>
              <a:latin typeface="Century Gothic" panose="020B0502020202020204" pitchFamily="34" charset="0"/>
              <a:cs typeface="Trebuchet MS"/>
            </a:endParaRPr>
          </a:p>
        </p:txBody>
      </p:sp>
      <p:sp>
        <p:nvSpPr>
          <p:cNvPr id="28" name="TextBox 27">
            <a:extLst>
              <a:ext uri="{FF2B5EF4-FFF2-40B4-BE49-F238E27FC236}">
                <a16:creationId xmlns:a16="http://schemas.microsoft.com/office/drawing/2014/main" id="{17B7A121-E6B1-4475-AE73-D4945F3E520D}"/>
              </a:ext>
            </a:extLst>
          </p:cNvPr>
          <p:cNvSpPr txBox="1"/>
          <p:nvPr/>
        </p:nvSpPr>
        <p:spPr>
          <a:xfrm>
            <a:off x="3501510" y="5711514"/>
            <a:ext cx="4757093" cy="483466"/>
          </a:xfrm>
          <a:prstGeom prst="rect">
            <a:avLst/>
          </a:prstGeom>
          <a:noFill/>
        </p:spPr>
        <p:txBody>
          <a:bodyPr wrap="square">
            <a:spAutoFit/>
          </a:bodyPr>
          <a:lstStyle/>
          <a:p>
            <a:pPr algn="just" rtl="0" eaLnBrk="1" latinLnBrk="0" hangingPunct="1">
              <a:lnSpc>
                <a:spcPct val="150000"/>
              </a:lnSpc>
              <a:spcBef>
                <a:spcPts val="0"/>
              </a:spcBef>
              <a:spcAft>
                <a:spcPts val="0"/>
              </a:spcAft>
              <a:buClrTx/>
              <a:buSzPts val="1500"/>
            </a:pPr>
            <a:r>
              <a:rPr lang="en-GB" sz="1900" kern="1200">
                <a:solidFill>
                  <a:schemeClr val="bg1"/>
                </a:solidFill>
                <a:effectLst/>
                <a:latin typeface="Century Gothic" panose="020B0502020202020204" pitchFamily="34" charset="0"/>
                <a:ea typeface="+mn-ea"/>
                <a:cs typeface="+mn-cs"/>
              </a:rPr>
              <a:t>Closing comments and Q&amp;A</a:t>
            </a:r>
          </a:p>
        </p:txBody>
      </p:sp>
      <p:sp>
        <p:nvSpPr>
          <p:cNvPr id="29" name="object 18">
            <a:extLst>
              <a:ext uri="{FF2B5EF4-FFF2-40B4-BE49-F238E27FC236}">
                <a16:creationId xmlns:a16="http://schemas.microsoft.com/office/drawing/2014/main" id="{C189ACAC-299A-4346-9BBF-99987F75152D}"/>
              </a:ext>
            </a:extLst>
          </p:cNvPr>
          <p:cNvSpPr txBox="1">
            <a:spLocks/>
          </p:cNvSpPr>
          <p:nvPr/>
        </p:nvSpPr>
        <p:spPr>
          <a:xfrm>
            <a:off x="2113923" y="5604902"/>
            <a:ext cx="1166128" cy="75087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r">
              <a:spcBef>
                <a:spcPts val="95"/>
              </a:spcBef>
            </a:pPr>
            <a:r>
              <a:rPr lang="en-GB" sz="4800" b="1" kern="0" spc="-45">
                <a:solidFill>
                  <a:srgbClr val="BB9C53"/>
                </a:solidFill>
                <a:latin typeface="Century Gothic" panose="020B0502020202020204" pitchFamily="34" charset="0"/>
                <a:cs typeface="Trebuchet MS"/>
              </a:rPr>
              <a:t>6</a:t>
            </a:r>
            <a:endParaRPr lang="en-GB" sz="4800" b="1" kern="0">
              <a:solidFill>
                <a:srgbClr val="BB9C53"/>
              </a:solidFill>
              <a:latin typeface="Century Gothic" panose="020B0502020202020204" pitchFamily="34" charset="0"/>
              <a:cs typeface="Trebuchet MS"/>
            </a:endParaRPr>
          </a:p>
        </p:txBody>
      </p:sp>
    </p:spTree>
    <p:extLst>
      <p:ext uri="{BB962C8B-B14F-4D97-AF65-F5344CB8AC3E}">
        <p14:creationId xmlns:p14="http://schemas.microsoft.com/office/powerpoint/2010/main" val="371966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1ADDD32-D0C1-7F52-825F-0B167B04FF5A}"/>
              </a:ext>
            </a:extLst>
          </p:cNvPr>
          <p:cNvGrpSpPr/>
          <p:nvPr/>
        </p:nvGrpSpPr>
        <p:grpSpPr>
          <a:xfrm>
            <a:off x="451942" y="3921760"/>
            <a:ext cx="9047658" cy="3924300"/>
            <a:chOff x="451942" y="3921760"/>
            <a:chExt cx="9047658" cy="3924300"/>
          </a:xfrm>
        </p:grpSpPr>
        <p:pic>
          <p:nvPicPr>
            <p:cNvPr id="17" name="Picture 16" descr="Icon&#10;&#10;Description automatically generated">
              <a:extLst>
                <a:ext uri="{FF2B5EF4-FFF2-40B4-BE49-F238E27FC236}">
                  <a16:creationId xmlns:a16="http://schemas.microsoft.com/office/drawing/2014/main" id="{38623C04-690D-86FE-CD47-FE72D86AA535}"/>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8" name="Group 17">
              <a:extLst>
                <a:ext uri="{FF2B5EF4-FFF2-40B4-BE49-F238E27FC236}">
                  <a16:creationId xmlns:a16="http://schemas.microsoft.com/office/drawing/2014/main" id="{0A812562-4224-EBF4-972B-054D89297813}"/>
                </a:ext>
              </a:extLst>
            </p:cNvPr>
            <p:cNvGrpSpPr/>
            <p:nvPr/>
          </p:nvGrpSpPr>
          <p:grpSpPr>
            <a:xfrm>
              <a:off x="451942" y="6415982"/>
              <a:ext cx="8234858" cy="285881"/>
              <a:chOff x="451942" y="6415982"/>
              <a:chExt cx="8234858" cy="285881"/>
            </a:xfrm>
          </p:grpSpPr>
          <p:sp>
            <p:nvSpPr>
              <p:cNvPr id="19" name="object 18">
                <a:extLst>
                  <a:ext uri="{FF2B5EF4-FFF2-40B4-BE49-F238E27FC236}">
                    <a16:creationId xmlns:a16="http://schemas.microsoft.com/office/drawing/2014/main" id="{732FE81A-8DD6-8C15-90B0-CBA5EB171D20}"/>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20" name="Group 19">
                <a:extLst>
                  <a:ext uri="{FF2B5EF4-FFF2-40B4-BE49-F238E27FC236}">
                    <a16:creationId xmlns:a16="http://schemas.microsoft.com/office/drawing/2014/main" id="{82B3F7CC-5063-9D38-17EF-3333E7BBC0BE}"/>
                  </a:ext>
                </a:extLst>
              </p:cNvPr>
              <p:cNvGrpSpPr/>
              <p:nvPr/>
            </p:nvGrpSpPr>
            <p:grpSpPr>
              <a:xfrm>
                <a:off x="5587665" y="6415982"/>
                <a:ext cx="3099135" cy="285881"/>
                <a:chOff x="5587665" y="6415982"/>
                <a:chExt cx="3099135" cy="285881"/>
              </a:xfrm>
            </p:grpSpPr>
            <p:sp>
              <p:nvSpPr>
                <p:cNvPr id="21" name="object 18">
                  <a:extLst>
                    <a:ext uri="{FF2B5EF4-FFF2-40B4-BE49-F238E27FC236}">
                      <a16:creationId xmlns:a16="http://schemas.microsoft.com/office/drawing/2014/main" id="{84458B52-C082-B497-CE29-8BA180CEA2CD}"/>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2" name="Picture 21" descr="Logo&#10;&#10;Description automatically generated">
                  <a:extLst>
                    <a:ext uri="{FF2B5EF4-FFF2-40B4-BE49-F238E27FC236}">
                      <a16:creationId xmlns:a16="http://schemas.microsoft.com/office/drawing/2014/main" id="{AAF3C522-6582-A993-5782-0E5CFDFA0B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C8145EBA-8C92-13DF-2BED-3004DB5EE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4" name="Graphic 23">
                  <a:extLst>
                    <a:ext uri="{FF2B5EF4-FFF2-40B4-BE49-F238E27FC236}">
                      <a16:creationId xmlns:a16="http://schemas.microsoft.com/office/drawing/2014/main" id="{3279E9DA-4827-D585-D774-EEA2A5FBACB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grpSp>
        <p:nvGrpSpPr>
          <p:cNvPr id="25" name="Group 24">
            <a:extLst>
              <a:ext uri="{FF2B5EF4-FFF2-40B4-BE49-F238E27FC236}">
                <a16:creationId xmlns:a16="http://schemas.microsoft.com/office/drawing/2014/main" id="{A7714CF9-B49D-2041-8ED0-D18883BC9F11}"/>
              </a:ext>
            </a:extLst>
          </p:cNvPr>
          <p:cNvGrpSpPr/>
          <p:nvPr/>
        </p:nvGrpSpPr>
        <p:grpSpPr>
          <a:xfrm>
            <a:off x="-1" y="316054"/>
            <a:ext cx="9144000" cy="600818"/>
            <a:chOff x="-1" y="316054"/>
            <a:chExt cx="9144000" cy="600818"/>
          </a:xfrm>
        </p:grpSpPr>
        <p:sp>
          <p:nvSpPr>
            <p:cNvPr id="26" name="Rectangle 25">
              <a:extLst>
                <a:ext uri="{FF2B5EF4-FFF2-40B4-BE49-F238E27FC236}">
                  <a16:creationId xmlns:a16="http://schemas.microsoft.com/office/drawing/2014/main" id="{BDA121AD-4C57-8846-8D2C-CCFD62DC7555}"/>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bject 18">
              <a:extLst>
                <a:ext uri="{FF2B5EF4-FFF2-40B4-BE49-F238E27FC236}">
                  <a16:creationId xmlns:a16="http://schemas.microsoft.com/office/drawing/2014/main" id="{1FD29576-4959-D74B-9CCE-B73DCBF3AA03}"/>
                </a:ext>
              </a:extLst>
            </p:cNvPr>
            <p:cNvSpPr txBox="1">
              <a:spLocks/>
            </p:cNvSpPr>
            <p:nvPr/>
          </p:nvSpPr>
          <p:spPr>
            <a:xfrm>
              <a:off x="457200" y="419582"/>
              <a:ext cx="8229600" cy="350764"/>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spcBef>
                  <a:spcPts val="95"/>
                </a:spcBef>
              </a:pPr>
              <a:r>
                <a:rPr lang="en-GB" sz="2200" b="1" kern="0" spc="-45">
                  <a:solidFill>
                    <a:schemeClr val="bg1"/>
                  </a:solidFill>
                  <a:latin typeface="Century Gothic"/>
                </a:rPr>
                <a:t>CONFIRMATIONS</a:t>
              </a:r>
              <a:endParaRPr lang="en-US" sz="2200"/>
            </a:p>
          </p:txBody>
        </p:sp>
        <p:sp>
          <p:nvSpPr>
            <p:cNvPr id="28" name="Rectangle 27">
              <a:extLst>
                <a:ext uri="{FF2B5EF4-FFF2-40B4-BE49-F238E27FC236}">
                  <a16:creationId xmlns:a16="http://schemas.microsoft.com/office/drawing/2014/main" id="{037ABF08-3831-694E-BB7E-9E3E5694A86D}"/>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3">
            <a:extLst>
              <a:ext uri="{FF2B5EF4-FFF2-40B4-BE49-F238E27FC236}">
                <a16:creationId xmlns:a16="http://schemas.microsoft.com/office/drawing/2014/main" id="{7B0A8610-3C6E-248C-2C5D-6E727396E2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1941" y="1086383"/>
            <a:ext cx="8190543" cy="2392250"/>
          </a:xfrm>
          <a:prstGeom prst="rect">
            <a:avLst/>
          </a:prstGeom>
        </p:spPr>
      </p:pic>
    </p:spTree>
    <p:extLst>
      <p:ext uri="{BB962C8B-B14F-4D97-AF65-F5344CB8AC3E}">
        <p14:creationId xmlns:p14="http://schemas.microsoft.com/office/powerpoint/2010/main" val="1566616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8B3D3EB-BEF2-B75A-3B5D-494B232DD8DD}"/>
              </a:ext>
            </a:extLst>
          </p:cNvPr>
          <p:cNvGrpSpPr/>
          <p:nvPr/>
        </p:nvGrpSpPr>
        <p:grpSpPr>
          <a:xfrm>
            <a:off x="451942" y="3921760"/>
            <a:ext cx="9047658" cy="3924300"/>
            <a:chOff x="451942" y="3921760"/>
            <a:chExt cx="9047658" cy="3924300"/>
          </a:xfrm>
        </p:grpSpPr>
        <p:pic>
          <p:nvPicPr>
            <p:cNvPr id="7" name="Picture 6" descr="Icon&#10;&#10;Description automatically generated">
              <a:extLst>
                <a:ext uri="{FF2B5EF4-FFF2-40B4-BE49-F238E27FC236}">
                  <a16:creationId xmlns:a16="http://schemas.microsoft.com/office/drawing/2014/main" id="{1A1766A0-4A18-B3B5-C9E0-B0EC47D7895A}"/>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8" name="Group 7">
              <a:extLst>
                <a:ext uri="{FF2B5EF4-FFF2-40B4-BE49-F238E27FC236}">
                  <a16:creationId xmlns:a16="http://schemas.microsoft.com/office/drawing/2014/main" id="{EF7FA2CA-7EF2-5F94-9554-DF687647FF5D}"/>
                </a:ext>
              </a:extLst>
            </p:cNvPr>
            <p:cNvGrpSpPr/>
            <p:nvPr/>
          </p:nvGrpSpPr>
          <p:grpSpPr>
            <a:xfrm>
              <a:off x="451942" y="6415982"/>
              <a:ext cx="8234858" cy="285881"/>
              <a:chOff x="451942" y="6415982"/>
              <a:chExt cx="8234858" cy="285881"/>
            </a:xfrm>
          </p:grpSpPr>
          <p:sp>
            <p:nvSpPr>
              <p:cNvPr id="9" name="object 18">
                <a:extLst>
                  <a:ext uri="{FF2B5EF4-FFF2-40B4-BE49-F238E27FC236}">
                    <a16:creationId xmlns:a16="http://schemas.microsoft.com/office/drawing/2014/main" id="{967178FD-6A56-AD07-96BF-B5F967934876}"/>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0" name="Group 9">
                <a:extLst>
                  <a:ext uri="{FF2B5EF4-FFF2-40B4-BE49-F238E27FC236}">
                    <a16:creationId xmlns:a16="http://schemas.microsoft.com/office/drawing/2014/main" id="{1B5EB326-94F8-C177-D911-90F67BDEDE58}"/>
                  </a:ext>
                </a:extLst>
              </p:cNvPr>
              <p:cNvGrpSpPr/>
              <p:nvPr/>
            </p:nvGrpSpPr>
            <p:grpSpPr>
              <a:xfrm>
                <a:off x="5587665" y="6415982"/>
                <a:ext cx="3099135" cy="285881"/>
                <a:chOff x="5587665" y="6415982"/>
                <a:chExt cx="3099135" cy="285881"/>
              </a:xfrm>
            </p:grpSpPr>
            <p:sp>
              <p:nvSpPr>
                <p:cNvPr id="11" name="object 18">
                  <a:extLst>
                    <a:ext uri="{FF2B5EF4-FFF2-40B4-BE49-F238E27FC236}">
                      <a16:creationId xmlns:a16="http://schemas.microsoft.com/office/drawing/2014/main" id="{3AB75BF1-63CA-2A75-E6DC-2380EAE0655E}"/>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2" name="Picture 11" descr="Logo&#10;&#10;Description automatically generated">
                  <a:extLst>
                    <a:ext uri="{FF2B5EF4-FFF2-40B4-BE49-F238E27FC236}">
                      <a16:creationId xmlns:a16="http://schemas.microsoft.com/office/drawing/2014/main" id="{4317FDCB-96D6-E740-4C0F-7D735AF99C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802388AA-5421-2AE1-63CE-2FCC9BFD44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14" name="Graphic 13">
                  <a:extLst>
                    <a:ext uri="{FF2B5EF4-FFF2-40B4-BE49-F238E27FC236}">
                      <a16:creationId xmlns:a16="http://schemas.microsoft.com/office/drawing/2014/main" id="{F463F6E2-49C6-D6C7-DD27-2BEEDCEE815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grpSp>
        <p:nvGrpSpPr>
          <p:cNvPr id="25" name="Group 24">
            <a:extLst>
              <a:ext uri="{FF2B5EF4-FFF2-40B4-BE49-F238E27FC236}">
                <a16:creationId xmlns:a16="http://schemas.microsoft.com/office/drawing/2014/main" id="{A7714CF9-B49D-2041-8ED0-D18883BC9F11}"/>
              </a:ext>
            </a:extLst>
          </p:cNvPr>
          <p:cNvGrpSpPr/>
          <p:nvPr/>
        </p:nvGrpSpPr>
        <p:grpSpPr>
          <a:xfrm>
            <a:off x="-1" y="316054"/>
            <a:ext cx="9144000" cy="600818"/>
            <a:chOff x="-1" y="316054"/>
            <a:chExt cx="9144000" cy="600818"/>
          </a:xfrm>
        </p:grpSpPr>
        <p:sp>
          <p:nvSpPr>
            <p:cNvPr id="26" name="Rectangle 25">
              <a:extLst>
                <a:ext uri="{FF2B5EF4-FFF2-40B4-BE49-F238E27FC236}">
                  <a16:creationId xmlns:a16="http://schemas.microsoft.com/office/drawing/2014/main" id="{BDA121AD-4C57-8846-8D2C-CCFD62DC7555}"/>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bject 18">
              <a:extLst>
                <a:ext uri="{FF2B5EF4-FFF2-40B4-BE49-F238E27FC236}">
                  <a16:creationId xmlns:a16="http://schemas.microsoft.com/office/drawing/2014/main" id="{1FD29576-4959-D74B-9CCE-B73DCBF3AA03}"/>
                </a:ext>
              </a:extLst>
            </p:cNvPr>
            <p:cNvSpPr txBox="1">
              <a:spLocks/>
            </p:cNvSpPr>
            <p:nvPr/>
          </p:nvSpPr>
          <p:spPr>
            <a:xfrm>
              <a:off x="457200" y="419582"/>
              <a:ext cx="8229600" cy="35076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REJECTION</a:t>
              </a:r>
            </a:p>
          </p:txBody>
        </p:sp>
        <p:sp>
          <p:nvSpPr>
            <p:cNvPr id="28" name="Rectangle 27">
              <a:extLst>
                <a:ext uri="{FF2B5EF4-FFF2-40B4-BE49-F238E27FC236}">
                  <a16:creationId xmlns:a16="http://schemas.microsoft.com/office/drawing/2014/main" id="{037ABF08-3831-694E-BB7E-9E3E5694A86D}"/>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0DB9B64D-04E3-B669-22B4-67F750696DA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200" y="1267350"/>
            <a:ext cx="5513835" cy="49038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7925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F827C1F-68FB-2A11-AF18-18F6F42E3399}"/>
              </a:ext>
            </a:extLst>
          </p:cNvPr>
          <p:cNvGrpSpPr/>
          <p:nvPr/>
        </p:nvGrpSpPr>
        <p:grpSpPr>
          <a:xfrm>
            <a:off x="451942" y="3921760"/>
            <a:ext cx="9047658" cy="3924300"/>
            <a:chOff x="451942" y="3921760"/>
            <a:chExt cx="9047658" cy="3924300"/>
          </a:xfrm>
        </p:grpSpPr>
        <p:pic>
          <p:nvPicPr>
            <p:cNvPr id="14" name="Picture 13" descr="Icon&#10;&#10;Description automatically generated">
              <a:extLst>
                <a:ext uri="{FF2B5EF4-FFF2-40B4-BE49-F238E27FC236}">
                  <a16:creationId xmlns:a16="http://schemas.microsoft.com/office/drawing/2014/main" id="{D65AFEE3-1601-38D9-BAD6-2ACD3914EACD}"/>
                </a:ext>
              </a:extLst>
            </p:cNvPr>
            <p:cNvPicPr>
              <a:picLocks noChangeAspect="1"/>
            </p:cNvPicPr>
            <p:nvPr/>
          </p:nvPicPr>
          <p:blipFill>
            <a:blip r:embed="rId3"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5" name="Group 14">
              <a:extLst>
                <a:ext uri="{FF2B5EF4-FFF2-40B4-BE49-F238E27FC236}">
                  <a16:creationId xmlns:a16="http://schemas.microsoft.com/office/drawing/2014/main" id="{ACE720C5-6F30-AF1E-BFC2-CC7C6508F7C6}"/>
                </a:ext>
              </a:extLst>
            </p:cNvPr>
            <p:cNvGrpSpPr/>
            <p:nvPr/>
          </p:nvGrpSpPr>
          <p:grpSpPr>
            <a:xfrm>
              <a:off x="451942" y="6415982"/>
              <a:ext cx="8234858" cy="285881"/>
              <a:chOff x="451942" y="6415982"/>
              <a:chExt cx="8234858" cy="285881"/>
            </a:xfrm>
          </p:grpSpPr>
          <p:sp>
            <p:nvSpPr>
              <p:cNvPr id="16" name="object 18">
                <a:extLst>
                  <a:ext uri="{FF2B5EF4-FFF2-40B4-BE49-F238E27FC236}">
                    <a16:creationId xmlns:a16="http://schemas.microsoft.com/office/drawing/2014/main" id="{550BC749-EDBF-87B5-7EE5-35B97356912D}"/>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7" name="Group 16">
                <a:extLst>
                  <a:ext uri="{FF2B5EF4-FFF2-40B4-BE49-F238E27FC236}">
                    <a16:creationId xmlns:a16="http://schemas.microsoft.com/office/drawing/2014/main" id="{734945CA-AB9D-9B0F-4C91-92F6EB1DA8A8}"/>
                  </a:ext>
                </a:extLst>
              </p:cNvPr>
              <p:cNvGrpSpPr/>
              <p:nvPr/>
            </p:nvGrpSpPr>
            <p:grpSpPr>
              <a:xfrm>
                <a:off x="5587665" y="6415982"/>
                <a:ext cx="3099135" cy="285881"/>
                <a:chOff x="5587665" y="6415982"/>
                <a:chExt cx="3099135" cy="285881"/>
              </a:xfrm>
            </p:grpSpPr>
            <p:sp>
              <p:nvSpPr>
                <p:cNvPr id="18" name="object 18">
                  <a:extLst>
                    <a:ext uri="{FF2B5EF4-FFF2-40B4-BE49-F238E27FC236}">
                      <a16:creationId xmlns:a16="http://schemas.microsoft.com/office/drawing/2014/main" id="{DF62E84A-0C44-3533-234C-C82DA1792868}"/>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0" name="Picture 19" descr="Logo&#10;&#10;Description automatically generated">
                  <a:extLst>
                    <a:ext uri="{FF2B5EF4-FFF2-40B4-BE49-F238E27FC236}">
                      <a16:creationId xmlns:a16="http://schemas.microsoft.com/office/drawing/2014/main" id="{4B75F3C6-1DEC-7D2A-EF87-60C1D9C63E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76CA7A0A-EFBA-50B4-40B3-E964E0177E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2" name="Graphic 21">
                  <a:extLst>
                    <a:ext uri="{FF2B5EF4-FFF2-40B4-BE49-F238E27FC236}">
                      <a16:creationId xmlns:a16="http://schemas.microsoft.com/office/drawing/2014/main" id="{50BE1EB2-E086-4824-CD6D-23B4FFFF09E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2538" y="6449425"/>
                  <a:ext cx="694262" cy="207855"/>
                </a:xfrm>
                <a:prstGeom prst="rect">
                  <a:avLst/>
                </a:prstGeom>
              </p:spPr>
            </p:pic>
          </p:grpSp>
        </p:grpSp>
      </p:grpSp>
      <p:sp>
        <p:nvSpPr>
          <p:cNvPr id="11" name="Content Placeholder 2">
            <a:extLst>
              <a:ext uri="{FF2B5EF4-FFF2-40B4-BE49-F238E27FC236}">
                <a16:creationId xmlns:a16="http://schemas.microsoft.com/office/drawing/2014/main" id="{28F52612-7D80-4B84-883C-A8A701850D55}"/>
              </a:ext>
            </a:extLst>
          </p:cNvPr>
          <p:cNvSpPr txBox="1">
            <a:spLocks/>
          </p:cNvSpPr>
          <p:nvPr/>
        </p:nvSpPr>
        <p:spPr>
          <a:xfrm>
            <a:off x="389409" y="1149687"/>
            <a:ext cx="8409888" cy="428728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Clr>
                <a:srgbClr val="BD9E53"/>
              </a:buClr>
              <a:buSzPct val="150000"/>
              <a:buNone/>
              <a:defRPr/>
            </a:pPr>
            <a:r>
              <a:rPr lang="en-US" sz="1600" b="1">
                <a:solidFill>
                  <a:srgbClr val="282828"/>
                </a:solidFill>
                <a:latin typeface="Century Gothic" panose="020B0502020202020204" pitchFamily="34" charset="0"/>
              </a:rPr>
              <a:t>Financial emigration (“FE”) vs DTA exemption</a:t>
            </a:r>
          </a:p>
          <a:p>
            <a:pPr algn="just">
              <a:lnSpc>
                <a:spcPct val="100000"/>
              </a:lnSpc>
              <a:buClr>
                <a:srgbClr val="BD9E53"/>
              </a:buClr>
              <a:buSzPct val="150000"/>
              <a:defRPr/>
            </a:pPr>
            <a:r>
              <a:rPr lang="en-US" sz="1600">
                <a:solidFill>
                  <a:srgbClr val="282828"/>
                </a:solidFill>
                <a:latin typeface="Century Gothic"/>
              </a:rPr>
              <a:t>FE once-off process, bank account status change and can withdraw RSA retirement interests, provided with a TCS PIN. </a:t>
            </a:r>
            <a:endParaRPr lang="en-US" sz="1600">
              <a:solidFill>
                <a:srgbClr val="282828"/>
              </a:solidFill>
              <a:latin typeface="Century Gothic" panose="020B0502020202020204" pitchFamily="34" charset="0"/>
            </a:endParaRPr>
          </a:p>
          <a:p>
            <a:pPr algn="just">
              <a:lnSpc>
                <a:spcPct val="100000"/>
              </a:lnSpc>
              <a:buClr>
                <a:srgbClr val="BD9E53"/>
              </a:buClr>
              <a:buSzPct val="150000"/>
              <a:defRPr/>
            </a:pPr>
            <a:r>
              <a:rPr lang="en-US" sz="1600">
                <a:solidFill>
                  <a:srgbClr val="282828"/>
                </a:solidFill>
                <a:latin typeface="Century Gothic"/>
              </a:rPr>
              <a:t>DTA annual process including obtaining residency certificate, SARS challenge per tie-breaker test, bank account unchanged, no retirement withdrawal. </a:t>
            </a:r>
          </a:p>
          <a:p>
            <a:pPr algn="just">
              <a:lnSpc>
                <a:spcPct val="100000"/>
              </a:lnSpc>
              <a:buClr>
                <a:srgbClr val="BD9E53"/>
              </a:buClr>
              <a:buSzPct val="150000"/>
              <a:defRPr/>
            </a:pPr>
            <a:endParaRPr lang="en-US" sz="1600">
              <a:solidFill>
                <a:srgbClr val="282828"/>
              </a:solidFill>
              <a:latin typeface="Century Gothic" panose="020B0502020202020204" pitchFamily="34" charset="0"/>
            </a:endParaRPr>
          </a:p>
          <a:p>
            <a:pPr marL="0" indent="0" algn="just">
              <a:lnSpc>
                <a:spcPct val="100000"/>
              </a:lnSpc>
              <a:buClr>
                <a:srgbClr val="BD9E53"/>
              </a:buClr>
              <a:buSzPct val="150000"/>
              <a:buNone/>
              <a:defRPr/>
            </a:pPr>
            <a:r>
              <a:rPr lang="en-US" sz="1600" b="1">
                <a:solidFill>
                  <a:srgbClr val="282828"/>
                </a:solidFill>
                <a:latin typeface="Century Gothic" panose="020B0502020202020204" pitchFamily="34" charset="0"/>
              </a:rPr>
              <a:t>Where is it the same?</a:t>
            </a:r>
          </a:p>
          <a:p>
            <a:pPr marL="342900" indent="-342900" algn="just">
              <a:lnSpc>
                <a:spcPct val="100000"/>
              </a:lnSpc>
              <a:buClr>
                <a:srgbClr val="BD9E53"/>
              </a:buClr>
              <a:buSzPct val="100000"/>
              <a:buFont typeface="+mj-lt"/>
              <a:buAutoNum type="arabicPeriod"/>
              <a:defRPr/>
            </a:pPr>
            <a:r>
              <a:rPr lang="en-US" sz="1600">
                <a:solidFill>
                  <a:srgbClr val="282828"/>
                </a:solidFill>
                <a:latin typeface="Century Gothic"/>
              </a:rPr>
              <a:t>CGT deemed disposal (“exit tax”) for both; </a:t>
            </a:r>
          </a:p>
          <a:p>
            <a:pPr marL="342900" indent="-342900" algn="just">
              <a:lnSpc>
                <a:spcPct val="100000"/>
              </a:lnSpc>
              <a:buClr>
                <a:srgbClr val="BD9E53"/>
              </a:buClr>
              <a:buSzPct val="100000"/>
              <a:buFont typeface="+mj-lt"/>
              <a:buAutoNum type="arabicPeriod"/>
              <a:defRPr/>
            </a:pPr>
            <a:r>
              <a:rPr lang="en-US" sz="1600">
                <a:solidFill>
                  <a:srgbClr val="282828"/>
                </a:solidFill>
                <a:latin typeface="Century Gothic"/>
              </a:rPr>
              <a:t>No world-wide income (RSA-sourced income only and RSA fixed property CGT);</a:t>
            </a:r>
          </a:p>
          <a:p>
            <a:pPr marL="342900" indent="-342900" algn="just">
              <a:lnSpc>
                <a:spcPct val="100000"/>
              </a:lnSpc>
              <a:buClr>
                <a:srgbClr val="BD9E53"/>
              </a:buClr>
              <a:buSzPct val="100000"/>
              <a:buFont typeface="+mj-lt"/>
              <a:buAutoNum type="arabicPeriod"/>
              <a:defRPr/>
            </a:pPr>
            <a:r>
              <a:rPr lang="en-US" sz="1600">
                <a:solidFill>
                  <a:srgbClr val="282828"/>
                </a:solidFill>
                <a:latin typeface="Century Gothic"/>
              </a:rPr>
              <a:t>Can own assets, including properties, send money home;</a:t>
            </a:r>
          </a:p>
          <a:p>
            <a:pPr marL="342900" indent="-342900" algn="just">
              <a:lnSpc>
                <a:spcPct val="100000"/>
              </a:lnSpc>
              <a:buClr>
                <a:srgbClr val="BD9E53"/>
              </a:buClr>
              <a:buSzPct val="100000"/>
              <a:buFont typeface="+mj-lt"/>
              <a:buAutoNum type="arabicPeriod"/>
              <a:defRPr/>
            </a:pPr>
            <a:r>
              <a:rPr lang="en-US" sz="1600">
                <a:solidFill>
                  <a:srgbClr val="282828"/>
                </a:solidFill>
                <a:latin typeface="Century Gothic"/>
              </a:rPr>
              <a:t>Can return one day (with a reason if post-FE), have holidays in South Africa;</a:t>
            </a:r>
          </a:p>
          <a:p>
            <a:pPr marL="342900" indent="-342900" algn="just">
              <a:lnSpc>
                <a:spcPct val="100000"/>
              </a:lnSpc>
              <a:buClr>
                <a:srgbClr val="BD9E53"/>
              </a:buClr>
              <a:buSzPct val="100000"/>
              <a:buFont typeface="+mj-lt"/>
              <a:buAutoNum type="arabicPeriod"/>
              <a:defRPr/>
            </a:pPr>
            <a:r>
              <a:rPr lang="en-US" sz="1600">
                <a:solidFill>
                  <a:srgbClr val="282828"/>
                </a:solidFill>
                <a:latin typeface="Century Gothic"/>
              </a:rPr>
              <a:t>May keep passport, keep policies and medical aid etc.</a:t>
            </a:r>
          </a:p>
        </p:txBody>
      </p:sp>
      <p:grpSp>
        <p:nvGrpSpPr>
          <p:cNvPr id="26" name="Group 25">
            <a:extLst>
              <a:ext uri="{FF2B5EF4-FFF2-40B4-BE49-F238E27FC236}">
                <a16:creationId xmlns:a16="http://schemas.microsoft.com/office/drawing/2014/main" id="{8F615C4D-B453-1E4E-AD05-98C50CFF6097}"/>
              </a:ext>
            </a:extLst>
          </p:cNvPr>
          <p:cNvGrpSpPr/>
          <p:nvPr/>
        </p:nvGrpSpPr>
        <p:grpSpPr>
          <a:xfrm>
            <a:off x="-1" y="316054"/>
            <a:ext cx="9144000" cy="600818"/>
            <a:chOff x="-1" y="316054"/>
            <a:chExt cx="9144000" cy="600818"/>
          </a:xfrm>
        </p:grpSpPr>
        <p:sp>
          <p:nvSpPr>
            <p:cNvPr id="27" name="Rectangle 26">
              <a:extLst>
                <a:ext uri="{FF2B5EF4-FFF2-40B4-BE49-F238E27FC236}">
                  <a16:creationId xmlns:a16="http://schemas.microsoft.com/office/drawing/2014/main" id="{09FBADB4-8354-924B-AC49-A2A96A76A9E8}"/>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bject 18">
              <a:extLst>
                <a:ext uri="{FF2B5EF4-FFF2-40B4-BE49-F238E27FC236}">
                  <a16:creationId xmlns:a16="http://schemas.microsoft.com/office/drawing/2014/main" id="{049BAF80-B337-044A-9351-405B66241D32}"/>
                </a:ext>
              </a:extLst>
            </p:cNvPr>
            <p:cNvSpPr txBox="1">
              <a:spLocks/>
            </p:cNvSpPr>
            <p:nvPr/>
          </p:nvSpPr>
          <p:spPr>
            <a:xfrm>
              <a:off x="478466" y="415279"/>
              <a:ext cx="8229600" cy="350764"/>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spcBef>
                  <a:spcPts val="95"/>
                </a:spcBef>
              </a:pPr>
              <a:r>
                <a:rPr lang="en-GB" sz="2200" b="1" kern="0" spc="-45">
                  <a:solidFill>
                    <a:schemeClr val="bg1"/>
                  </a:solidFill>
                  <a:latin typeface="Century Gothic"/>
                  <a:cs typeface="Trebuchet MS"/>
                </a:rPr>
                <a:t>CEASE TAX RESIDENCY | </a:t>
              </a:r>
              <a:r>
                <a:rPr lang="en-GB" sz="2200" kern="0" spc="-45">
                  <a:solidFill>
                    <a:schemeClr val="bg1"/>
                  </a:solidFill>
                  <a:latin typeface="Century Gothic"/>
                  <a:cs typeface="Trebuchet MS"/>
                </a:rPr>
                <a:t>FINANCIAL EMIGRATION VS DTA</a:t>
              </a:r>
              <a:endParaRPr lang="en-US" sz="2200">
                <a:solidFill>
                  <a:schemeClr val="bg1"/>
                </a:solidFill>
                <a:latin typeface="Century Gothic"/>
              </a:endParaRPr>
            </a:p>
          </p:txBody>
        </p:sp>
        <p:sp>
          <p:nvSpPr>
            <p:cNvPr id="29" name="Rectangle 28">
              <a:extLst>
                <a:ext uri="{FF2B5EF4-FFF2-40B4-BE49-F238E27FC236}">
                  <a16:creationId xmlns:a16="http://schemas.microsoft.com/office/drawing/2014/main" id="{8FA05FCF-DC79-5D40-B08F-7593C3790D4F}"/>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5144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B855F99-4EB1-2939-5E7F-6AD4B5743A27}"/>
              </a:ext>
            </a:extLst>
          </p:cNvPr>
          <p:cNvGrpSpPr/>
          <p:nvPr/>
        </p:nvGrpSpPr>
        <p:grpSpPr>
          <a:xfrm>
            <a:off x="451942" y="3921760"/>
            <a:ext cx="9047658" cy="3924300"/>
            <a:chOff x="451942" y="3921760"/>
            <a:chExt cx="9047658" cy="3924300"/>
          </a:xfrm>
        </p:grpSpPr>
        <p:pic>
          <p:nvPicPr>
            <p:cNvPr id="12" name="Picture 11" descr="Icon&#10;&#10;Description automatically generated">
              <a:extLst>
                <a:ext uri="{FF2B5EF4-FFF2-40B4-BE49-F238E27FC236}">
                  <a16:creationId xmlns:a16="http://schemas.microsoft.com/office/drawing/2014/main" id="{6767468D-BC79-A515-555E-DAC6F20A8118}"/>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7" name="Group 16">
              <a:extLst>
                <a:ext uri="{FF2B5EF4-FFF2-40B4-BE49-F238E27FC236}">
                  <a16:creationId xmlns:a16="http://schemas.microsoft.com/office/drawing/2014/main" id="{95918E0E-FB3A-94D9-4ACD-945D9001AB4C}"/>
                </a:ext>
              </a:extLst>
            </p:cNvPr>
            <p:cNvGrpSpPr/>
            <p:nvPr/>
          </p:nvGrpSpPr>
          <p:grpSpPr>
            <a:xfrm>
              <a:off x="451942" y="6415982"/>
              <a:ext cx="8234858" cy="285881"/>
              <a:chOff x="451942" y="6415982"/>
              <a:chExt cx="8234858" cy="285881"/>
            </a:xfrm>
          </p:grpSpPr>
          <p:sp>
            <p:nvSpPr>
              <p:cNvPr id="18" name="object 18">
                <a:extLst>
                  <a:ext uri="{FF2B5EF4-FFF2-40B4-BE49-F238E27FC236}">
                    <a16:creationId xmlns:a16="http://schemas.microsoft.com/office/drawing/2014/main" id="{F9EBEC73-7A67-8F22-F59C-AC61BDA543E4}"/>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9" name="Group 18">
                <a:extLst>
                  <a:ext uri="{FF2B5EF4-FFF2-40B4-BE49-F238E27FC236}">
                    <a16:creationId xmlns:a16="http://schemas.microsoft.com/office/drawing/2014/main" id="{BCDC8FE7-B979-0527-8BEB-959904DF5E64}"/>
                  </a:ext>
                </a:extLst>
              </p:cNvPr>
              <p:cNvGrpSpPr/>
              <p:nvPr/>
            </p:nvGrpSpPr>
            <p:grpSpPr>
              <a:xfrm>
                <a:off x="5587665" y="6415982"/>
                <a:ext cx="3099135" cy="285881"/>
                <a:chOff x="5587665" y="6415982"/>
                <a:chExt cx="3099135" cy="285881"/>
              </a:xfrm>
            </p:grpSpPr>
            <p:sp>
              <p:nvSpPr>
                <p:cNvPr id="20" name="object 18">
                  <a:extLst>
                    <a:ext uri="{FF2B5EF4-FFF2-40B4-BE49-F238E27FC236}">
                      <a16:creationId xmlns:a16="http://schemas.microsoft.com/office/drawing/2014/main" id="{E702ADF6-CA46-FF12-B235-E2E546A91FDE}"/>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1" name="Picture 20" descr="Logo&#10;&#10;Description automatically generated">
                  <a:extLst>
                    <a:ext uri="{FF2B5EF4-FFF2-40B4-BE49-F238E27FC236}">
                      <a16:creationId xmlns:a16="http://schemas.microsoft.com/office/drawing/2014/main" id="{3870D116-DB21-1087-F9DB-C5366C058B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1C2E5574-E2E7-35CD-4A8D-14B39CB228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3" name="Graphic 22">
                  <a:extLst>
                    <a:ext uri="{FF2B5EF4-FFF2-40B4-BE49-F238E27FC236}">
                      <a16:creationId xmlns:a16="http://schemas.microsoft.com/office/drawing/2014/main" id="{BFD4E4BB-CAA1-A207-918B-FDFCF3B4D46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9" name="Rectangle 8">
            <a:extLst>
              <a:ext uri="{FF2B5EF4-FFF2-40B4-BE49-F238E27FC236}">
                <a16:creationId xmlns:a16="http://schemas.microsoft.com/office/drawing/2014/main" id="{91110723-9599-5A36-392E-8238D636C9EE}"/>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CC56892-40F9-462F-E6FD-FDDAB9651576}"/>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55433" y="418495"/>
            <a:ext cx="8372171" cy="689319"/>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‘EXIT TAX’| </a:t>
            </a:r>
            <a:r>
              <a:rPr lang="en-ZA" sz="2200" kern="100">
                <a:solidFill>
                  <a:schemeClr val="bg1"/>
                </a:solidFill>
                <a:effectLst/>
                <a:latin typeface="Century Gothic" panose="020B0502020202020204" pitchFamily="34" charset="0"/>
                <a:ea typeface="Unifont"/>
                <a:cs typeface="FreeSans"/>
              </a:rPr>
              <a:t>SECTION 9H OF THE INCOME TAX ACT</a:t>
            </a:r>
            <a:endParaRPr lang="en-US" sz="2200" kern="100">
              <a:solidFill>
                <a:schemeClr val="bg1"/>
              </a:solidFill>
              <a:effectLst/>
              <a:latin typeface="Century Gothic" panose="020B0502020202020204" pitchFamily="34" charset="0"/>
              <a:ea typeface="Unifont"/>
              <a:cs typeface="FreeSans"/>
            </a:endParaRPr>
          </a:p>
          <a:p>
            <a:pPr algn="ctr">
              <a:spcBef>
                <a:spcPts val="14"/>
              </a:spcBef>
            </a:pPr>
            <a:endParaRPr lang="en-GB" sz="2200" kern="0">
              <a:solidFill>
                <a:schemeClr val="bg1"/>
              </a:solidFill>
              <a:latin typeface="+mn-lt"/>
              <a:cs typeface="Trebuchet MS"/>
            </a:endParaRPr>
          </a:p>
        </p:txBody>
      </p:sp>
      <p:grpSp>
        <p:nvGrpSpPr>
          <p:cNvPr id="14" name="Group 13">
            <a:extLst>
              <a:ext uri="{FF2B5EF4-FFF2-40B4-BE49-F238E27FC236}">
                <a16:creationId xmlns:a16="http://schemas.microsoft.com/office/drawing/2014/main" id="{E5075945-B550-4626-8979-B2B73B33564C}"/>
              </a:ext>
            </a:extLst>
          </p:cNvPr>
          <p:cNvGrpSpPr/>
          <p:nvPr/>
        </p:nvGrpSpPr>
        <p:grpSpPr>
          <a:xfrm>
            <a:off x="384977" y="368311"/>
            <a:ext cx="1065194" cy="0"/>
            <a:chOff x="541278" y="419113"/>
            <a:chExt cx="1065194" cy="0"/>
          </a:xfrm>
        </p:grpSpPr>
        <p:cxnSp>
          <p:nvCxnSpPr>
            <p:cNvPr id="15" name="Straight Connector 14">
              <a:extLst>
                <a:ext uri="{FF2B5EF4-FFF2-40B4-BE49-F238E27FC236}">
                  <a16:creationId xmlns:a16="http://schemas.microsoft.com/office/drawing/2014/main" id="{B0CA449C-F3FA-49FB-9D1B-B1E9FA98D9FE}"/>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3485C1-FFD0-4BCC-9FAE-D012361B6F40}"/>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70DF39B-CC1B-4615-BD7B-FC791F5912A4}"/>
              </a:ext>
            </a:extLst>
          </p:cNvPr>
          <p:cNvSpPr txBox="1"/>
          <p:nvPr/>
        </p:nvSpPr>
        <p:spPr>
          <a:xfrm>
            <a:off x="287778" y="1133581"/>
            <a:ext cx="8563553" cy="4898842"/>
          </a:xfrm>
          <a:prstGeom prst="rect">
            <a:avLst/>
          </a:prstGeom>
          <a:noFill/>
        </p:spPr>
        <p:txBody>
          <a:bodyPr wrap="square" rtlCol="0">
            <a:spAutoFit/>
          </a:bodyPr>
          <a:lstStyle/>
          <a:p>
            <a:pPr algn="just">
              <a:lnSpc>
                <a:spcPct val="150000"/>
              </a:lnSpc>
              <a:buClr>
                <a:srgbClr val="BD9E53"/>
              </a:buClr>
              <a:buSzPct val="130000"/>
              <a:defRPr/>
            </a:pPr>
            <a:r>
              <a:rPr lang="en-ZA" sz="1400">
                <a:solidFill>
                  <a:srgbClr val="282828"/>
                </a:solidFill>
                <a:effectLst/>
                <a:latin typeface="Century Gothic" panose="020B0502020202020204" pitchFamily="34" charset="0"/>
                <a:ea typeface="Calibri" panose="020F0502020204030204" pitchFamily="34" charset="0"/>
              </a:rPr>
              <a:t>In the event of a cessation of tax residence, </a:t>
            </a:r>
            <a:r>
              <a:rPr lang="en-ZA" sz="1400" b="1">
                <a:solidFill>
                  <a:srgbClr val="282828"/>
                </a:solidFill>
                <a:effectLst/>
                <a:latin typeface="Century Gothic" panose="020B0502020202020204" pitchFamily="34" charset="0"/>
                <a:ea typeface="Calibri" panose="020F0502020204030204" pitchFamily="34" charset="0"/>
              </a:rPr>
              <a:t>deemed disposal </a:t>
            </a:r>
            <a:r>
              <a:rPr lang="en-ZA" sz="1400">
                <a:solidFill>
                  <a:srgbClr val="282828"/>
                </a:solidFill>
                <a:effectLst/>
                <a:latin typeface="Century Gothic" panose="020B0502020202020204" pitchFamily="34" charset="0"/>
                <a:ea typeface="Calibri" panose="020F0502020204030204" pitchFamily="34" charset="0"/>
              </a:rPr>
              <a:t>rules will take effect in order to prevent tax avoidance. Where a natural or legal person is not resident in the Republic, </a:t>
            </a:r>
            <a:r>
              <a:rPr lang="en-ZA" sz="1400" b="1">
                <a:solidFill>
                  <a:srgbClr val="282828"/>
                </a:solidFill>
                <a:effectLst/>
                <a:latin typeface="Century Gothic" panose="020B0502020202020204" pitchFamily="34" charset="0"/>
                <a:ea typeface="Calibri" panose="020F0502020204030204" pitchFamily="34" charset="0"/>
              </a:rPr>
              <a:t>a liability in respect of CGT </a:t>
            </a:r>
            <a:r>
              <a:rPr lang="en-ZA" sz="1400">
                <a:solidFill>
                  <a:srgbClr val="282828"/>
                </a:solidFill>
                <a:effectLst/>
                <a:latin typeface="Century Gothic" panose="020B0502020202020204" pitchFamily="34" charset="0"/>
                <a:ea typeface="Calibri" panose="020F0502020204030204" pitchFamily="34" charset="0"/>
              </a:rPr>
              <a:t>(Capital Gains Tax)</a:t>
            </a:r>
            <a:r>
              <a:rPr lang="en-ZA" sz="1400" b="1">
                <a:solidFill>
                  <a:srgbClr val="282828"/>
                </a:solidFill>
                <a:effectLst/>
                <a:latin typeface="Century Gothic" panose="020B0502020202020204" pitchFamily="34" charset="0"/>
                <a:ea typeface="Calibri" panose="020F0502020204030204" pitchFamily="34" charset="0"/>
              </a:rPr>
              <a:t> </a:t>
            </a:r>
            <a:r>
              <a:rPr lang="en-ZA" sz="1400">
                <a:solidFill>
                  <a:srgbClr val="282828"/>
                </a:solidFill>
                <a:effectLst/>
                <a:latin typeface="Century Gothic" panose="020B0502020202020204" pitchFamily="34" charset="0"/>
                <a:ea typeface="Calibri" panose="020F0502020204030204" pitchFamily="34" charset="0"/>
              </a:rPr>
              <a:t>will arise where a CGT event (a disposal or a deemed disposal) occurs. </a:t>
            </a:r>
          </a:p>
          <a:p>
            <a:pPr algn="just">
              <a:lnSpc>
                <a:spcPct val="150000"/>
              </a:lnSpc>
              <a:buClr>
                <a:srgbClr val="BD9E53"/>
              </a:buClr>
              <a:buSzPct val="130000"/>
              <a:defRPr/>
            </a:pPr>
            <a:endParaRPr lang="en-ZA" sz="1400">
              <a:solidFill>
                <a:srgbClr val="282828"/>
              </a:solidFill>
              <a:latin typeface="Century Gothic" panose="020B0502020202020204" pitchFamily="34" charset="0"/>
            </a:endParaRPr>
          </a:p>
          <a:p>
            <a:pPr algn="just">
              <a:lnSpc>
                <a:spcPct val="150000"/>
              </a:lnSpc>
              <a:buClr>
                <a:srgbClr val="BD9E53"/>
              </a:buClr>
              <a:buSzPct val="130000"/>
              <a:defRPr/>
            </a:pPr>
            <a:r>
              <a:rPr lang="en-ZA" sz="1400" b="1">
                <a:solidFill>
                  <a:srgbClr val="282828"/>
                </a:solidFill>
                <a:latin typeface="Century Gothic" panose="020B0502020202020204" pitchFamily="34" charset="0"/>
              </a:rPr>
              <a:t>Items included in the exit tax are inter alia:</a:t>
            </a:r>
            <a:endParaRPr lang="en-US" sz="1400" b="1">
              <a:solidFill>
                <a:srgbClr val="282828"/>
              </a:solidFill>
              <a:latin typeface="Century Gothic" panose="020B0502020202020204" pitchFamily="34" charset="0"/>
            </a:endParaRPr>
          </a:p>
          <a:p>
            <a:pPr marL="285750" indent="-285750" algn="just">
              <a:lnSpc>
                <a:spcPct val="150000"/>
              </a:lnSpc>
              <a:buClr>
                <a:srgbClr val="BD9E53"/>
              </a:buClr>
              <a:buSzPct val="130000"/>
              <a:buFont typeface="Arial" panose="020B0604020202020204" pitchFamily="34" charset="0"/>
              <a:buChar char="•"/>
              <a:defRPr/>
            </a:pPr>
            <a:r>
              <a:rPr lang="en-ZA" sz="1400">
                <a:solidFill>
                  <a:srgbClr val="282828"/>
                </a:solidFill>
                <a:effectLst/>
                <a:latin typeface="Century Gothic" panose="020B0502020202020204" pitchFamily="34" charset="0"/>
                <a:ea typeface="Calibri" panose="020F0502020204030204" pitchFamily="34" charset="0"/>
                <a:cs typeface="Montserrat-Regular"/>
              </a:rPr>
              <a:t>Foreign fixed property;</a:t>
            </a:r>
          </a:p>
          <a:p>
            <a:pPr marL="285750" indent="-285750" algn="just">
              <a:lnSpc>
                <a:spcPct val="150000"/>
              </a:lnSpc>
              <a:buClr>
                <a:srgbClr val="BD9E53"/>
              </a:buClr>
              <a:buSzPct val="130000"/>
              <a:buFont typeface="Arial" panose="020B0604020202020204" pitchFamily="34" charset="0"/>
              <a:buChar char="•"/>
              <a:defRPr/>
            </a:pPr>
            <a:r>
              <a:rPr lang="en-ZA" sz="1400">
                <a:solidFill>
                  <a:srgbClr val="282828"/>
                </a:solidFill>
                <a:effectLst/>
                <a:latin typeface="Century Gothic" panose="020B0502020202020204" pitchFamily="34" charset="0"/>
                <a:ea typeface="Calibri" panose="020F0502020204030204" pitchFamily="34" charset="0"/>
                <a:cs typeface="Montserrat-Regular"/>
              </a:rPr>
              <a:t>Shares;</a:t>
            </a:r>
            <a:endParaRPr lang="en-ZA" sz="1400">
              <a:solidFill>
                <a:srgbClr val="282828"/>
              </a:solidFill>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50000"/>
              </a:lnSpc>
              <a:buClr>
                <a:srgbClr val="BD9E53"/>
              </a:buClr>
              <a:buSzPct val="130000"/>
              <a:buFont typeface="Arial" panose="020B0604020202020204" pitchFamily="34" charset="0"/>
              <a:buChar char="•"/>
              <a:defRPr/>
            </a:pPr>
            <a:r>
              <a:rPr lang="en-ZA" sz="1400">
                <a:solidFill>
                  <a:srgbClr val="282828"/>
                </a:solidFill>
                <a:effectLst/>
                <a:latin typeface="Century Gothic" panose="020B0502020202020204" pitchFamily="34" charset="0"/>
                <a:ea typeface="Calibri" panose="020F0502020204030204" pitchFamily="34" charset="0"/>
                <a:cs typeface="Montserrat-Regular"/>
              </a:rPr>
              <a:t>Unit trusts and other similar investments; and</a:t>
            </a:r>
            <a:endParaRPr lang="en-ZA" sz="1400">
              <a:solidFill>
                <a:srgbClr val="282828"/>
              </a:solidFill>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50000"/>
              </a:lnSpc>
              <a:buClr>
                <a:srgbClr val="BD9E53"/>
              </a:buClr>
              <a:buSzPct val="130000"/>
              <a:buFont typeface="Arial" panose="020B0604020202020204" pitchFamily="34" charset="0"/>
              <a:buChar char="•"/>
              <a:defRPr/>
            </a:pPr>
            <a:r>
              <a:rPr lang="en-ZA" sz="1400">
                <a:solidFill>
                  <a:srgbClr val="282828"/>
                </a:solidFill>
                <a:effectLst/>
                <a:latin typeface="Century Gothic" panose="020B0502020202020204" pitchFamily="34" charset="0"/>
                <a:ea typeface="Calibri" panose="020F0502020204030204" pitchFamily="34" charset="0"/>
                <a:cs typeface="Montserrat-Regular"/>
              </a:rPr>
              <a:t>Trusts – depending on how they are set up and what is contained in them.</a:t>
            </a:r>
          </a:p>
          <a:p>
            <a:pPr marL="0" indent="0">
              <a:lnSpc>
                <a:spcPct val="150000"/>
              </a:lnSpc>
              <a:buClr>
                <a:srgbClr val="BD9E53"/>
              </a:buClr>
              <a:buSzPct val="150000"/>
              <a:buNone/>
              <a:defRPr/>
            </a:pPr>
            <a:br>
              <a:rPr lang="en-GB" sz="1400" b="1">
                <a:solidFill>
                  <a:srgbClr val="282828"/>
                </a:solidFill>
                <a:latin typeface="Century Gothic" panose="020B0502020202020204" pitchFamily="34" charset="0"/>
              </a:rPr>
            </a:br>
            <a:r>
              <a:rPr lang="en-GB" sz="1400" b="1">
                <a:solidFill>
                  <a:srgbClr val="282828"/>
                </a:solidFill>
                <a:latin typeface="Century Gothic" panose="020B0502020202020204" pitchFamily="34" charset="0"/>
              </a:rPr>
              <a:t>Items excluded in the exit tax are inter alia:</a:t>
            </a:r>
            <a:endParaRPr lang="en-GB" sz="1400">
              <a:solidFill>
                <a:srgbClr val="282828"/>
              </a:solidFill>
              <a:latin typeface="Century Gothic" panose="020B0502020202020204" pitchFamily="34" charset="0"/>
            </a:endParaRPr>
          </a:p>
          <a:p>
            <a:pPr marL="285750" indent="-285750" algn="just">
              <a:lnSpc>
                <a:spcPct val="150000"/>
              </a:lnSpc>
              <a:buClr>
                <a:srgbClr val="BD9E53"/>
              </a:buClr>
              <a:buSzPct val="130000"/>
              <a:buFont typeface="Arial" panose="020B0604020202020204" pitchFamily="34" charset="0"/>
              <a:buChar char="•"/>
              <a:defRPr/>
            </a:pPr>
            <a:r>
              <a:rPr lang="en-ZA" sz="1400">
                <a:solidFill>
                  <a:srgbClr val="282828"/>
                </a:solidFill>
                <a:effectLst/>
                <a:latin typeface="Century Gothic" panose="020B0502020202020204" pitchFamily="34" charset="0"/>
                <a:ea typeface="Calibri" panose="020F0502020204030204" pitchFamily="34" charset="0"/>
                <a:cs typeface="Montserrat-Regular"/>
              </a:rPr>
              <a:t>South African fixed property in your own name;</a:t>
            </a:r>
            <a:endParaRPr lang="en-ZA" sz="1400">
              <a:solidFill>
                <a:srgbClr val="282828"/>
              </a:solidFill>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50000"/>
              </a:lnSpc>
              <a:buClr>
                <a:srgbClr val="BD9E53"/>
              </a:buClr>
              <a:buSzPct val="130000"/>
              <a:buFont typeface="Arial" panose="020B0604020202020204" pitchFamily="34" charset="0"/>
              <a:buChar char="•"/>
              <a:defRPr/>
            </a:pPr>
            <a:r>
              <a:rPr lang="en-ZA" sz="1400">
                <a:solidFill>
                  <a:srgbClr val="282828"/>
                </a:solidFill>
                <a:effectLst/>
                <a:latin typeface="Century Gothic" panose="020B0502020202020204" pitchFamily="34" charset="0"/>
                <a:ea typeface="Calibri" panose="020F0502020204030204" pitchFamily="34" charset="0"/>
                <a:cs typeface="Montserrat-Regular"/>
              </a:rPr>
              <a:t>Retirement funds such as pension, provident, retirement annuity; and</a:t>
            </a:r>
          </a:p>
          <a:p>
            <a:pPr marL="285750" indent="-285750" algn="just">
              <a:lnSpc>
                <a:spcPct val="150000"/>
              </a:lnSpc>
              <a:buClr>
                <a:srgbClr val="BD9E53"/>
              </a:buClr>
              <a:buSzPct val="130000"/>
              <a:buFont typeface="Arial" panose="020B0604020202020204" pitchFamily="34" charset="0"/>
              <a:buChar char="•"/>
              <a:defRPr/>
            </a:pPr>
            <a:r>
              <a:rPr lang="en-ZA" sz="1400">
                <a:solidFill>
                  <a:srgbClr val="282828"/>
                </a:solidFill>
                <a:latin typeface="Century Gothic" panose="020B0502020202020204" pitchFamily="34" charset="0"/>
                <a:ea typeface="Calibri" panose="020F0502020204030204" pitchFamily="34" charset="0"/>
                <a:cs typeface="Times New Roman" panose="02020603050405020304" pitchFamily="18" charset="0"/>
              </a:rPr>
              <a:t>Cash.</a:t>
            </a:r>
            <a:endParaRPr lang="en-ZA" sz="1400">
              <a:solidFill>
                <a:srgbClr val="282828"/>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6054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279ED56-28C4-F01D-5671-CD1EEF51E943}"/>
              </a:ext>
            </a:extLst>
          </p:cNvPr>
          <p:cNvGrpSpPr/>
          <p:nvPr/>
        </p:nvGrpSpPr>
        <p:grpSpPr>
          <a:xfrm>
            <a:off x="451942" y="3921760"/>
            <a:ext cx="9047658" cy="3924300"/>
            <a:chOff x="451942" y="3921760"/>
            <a:chExt cx="9047658" cy="3924300"/>
          </a:xfrm>
        </p:grpSpPr>
        <p:pic>
          <p:nvPicPr>
            <p:cNvPr id="6" name="Picture 5" descr="Icon&#10;&#10;Description automatically generated">
              <a:extLst>
                <a:ext uri="{FF2B5EF4-FFF2-40B4-BE49-F238E27FC236}">
                  <a16:creationId xmlns:a16="http://schemas.microsoft.com/office/drawing/2014/main" id="{4C96EC97-DACB-9C31-30FF-14A6BFAF6AA4}"/>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7" name="Group 6">
              <a:extLst>
                <a:ext uri="{FF2B5EF4-FFF2-40B4-BE49-F238E27FC236}">
                  <a16:creationId xmlns:a16="http://schemas.microsoft.com/office/drawing/2014/main" id="{F461C7B5-4792-9E14-4086-57B99D448733}"/>
                </a:ext>
              </a:extLst>
            </p:cNvPr>
            <p:cNvGrpSpPr/>
            <p:nvPr/>
          </p:nvGrpSpPr>
          <p:grpSpPr>
            <a:xfrm>
              <a:off x="451942" y="6415982"/>
              <a:ext cx="8234858" cy="285881"/>
              <a:chOff x="451942" y="6415982"/>
              <a:chExt cx="8234858" cy="285881"/>
            </a:xfrm>
          </p:grpSpPr>
          <p:sp>
            <p:nvSpPr>
              <p:cNvPr id="17" name="object 18">
                <a:extLst>
                  <a:ext uri="{FF2B5EF4-FFF2-40B4-BE49-F238E27FC236}">
                    <a16:creationId xmlns:a16="http://schemas.microsoft.com/office/drawing/2014/main" id="{C33D69E9-2034-0690-CB84-D307F11DE9FB}"/>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8" name="Group 17">
                <a:extLst>
                  <a:ext uri="{FF2B5EF4-FFF2-40B4-BE49-F238E27FC236}">
                    <a16:creationId xmlns:a16="http://schemas.microsoft.com/office/drawing/2014/main" id="{4CD3517F-D0FE-5571-B7A0-0FEE212B63E8}"/>
                  </a:ext>
                </a:extLst>
              </p:cNvPr>
              <p:cNvGrpSpPr/>
              <p:nvPr/>
            </p:nvGrpSpPr>
            <p:grpSpPr>
              <a:xfrm>
                <a:off x="5587665" y="6415982"/>
                <a:ext cx="3099135" cy="285881"/>
                <a:chOff x="5587665" y="6415982"/>
                <a:chExt cx="3099135" cy="285881"/>
              </a:xfrm>
            </p:grpSpPr>
            <p:sp>
              <p:nvSpPr>
                <p:cNvPr id="19" name="object 18">
                  <a:extLst>
                    <a:ext uri="{FF2B5EF4-FFF2-40B4-BE49-F238E27FC236}">
                      <a16:creationId xmlns:a16="http://schemas.microsoft.com/office/drawing/2014/main" id="{98A3D455-153B-AC13-FB47-44934B83B96E}"/>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1" name="Picture 20" descr="Logo&#10;&#10;Description automatically generated">
                  <a:extLst>
                    <a:ext uri="{FF2B5EF4-FFF2-40B4-BE49-F238E27FC236}">
                      <a16:creationId xmlns:a16="http://schemas.microsoft.com/office/drawing/2014/main" id="{16C07621-0EFD-684E-8D95-4FB139A435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40B8D32B-CD10-E136-80D5-88FF236ACA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3" name="Graphic 22">
                  <a:extLst>
                    <a:ext uri="{FF2B5EF4-FFF2-40B4-BE49-F238E27FC236}">
                      <a16:creationId xmlns:a16="http://schemas.microsoft.com/office/drawing/2014/main" id="{012A69B6-6FCC-0E76-7C6C-8D4C008CEC4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3" name="Rectangle 2">
            <a:extLst>
              <a:ext uri="{FF2B5EF4-FFF2-40B4-BE49-F238E27FC236}">
                <a16:creationId xmlns:a16="http://schemas.microsoft.com/office/drawing/2014/main" id="{91DF56ED-6F40-ACF2-07DE-7B8928C4D0D7}"/>
              </a:ext>
            </a:extLst>
          </p:cNvPr>
          <p:cNvSpPr/>
          <p:nvPr/>
        </p:nvSpPr>
        <p:spPr>
          <a:xfrm rot="5400000">
            <a:off x="3962334" y="-3646278"/>
            <a:ext cx="870195"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129EB6-A93E-8C72-71F6-E3CEE41B36D0}"/>
              </a:ext>
            </a:extLst>
          </p:cNvPr>
          <p:cNvSpPr/>
          <p:nvPr/>
        </p:nvSpPr>
        <p:spPr>
          <a:xfrm rot="5400000">
            <a:off x="8613709" y="655964"/>
            <a:ext cx="870198" cy="190382"/>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55433" y="394399"/>
            <a:ext cx="8533116" cy="702143"/>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3-YEAR “LOCK-UP” ON PENSION FUNDS | </a:t>
            </a:r>
            <a:r>
              <a:rPr lang="en-GB" sz="2200" kern="0" spc="-45">
                <a:solidFill>
                  <a:schemeClr val="bg1"/>
                </a:solidFill>
                <a:latin typeface="Century Gothic" panose="020B0502020202020204" pitchFamily="34" charset="0"/>
                <a:cs typeface="Trebuchet MS"/>
              </a:rPr>
              <a:t>WITH EFFECT FROM</a:t>
            </a:r>
          </a:p>
          <a:p>
            <a:pPr marL="11516">
              <a:spcBef>
                <a:spcPts val="95"/>
              </a:spcBef>
            </a:pPr>
            <a:r>
              <a:rPr lang="en-GB" sz="2200" kern="0" spc="-45">
                <a:solidFill>
                  <a:schemeClr val="bg1"/>
                </a:solidFill>
                <a:latin typeface="Century Gothic" panose="020B0502020202020204" pitchFamily="34" charset="0"/>
                <a:cs typeface="Trebuchet MS"/>
              </a:rPr>
              <a:t>1 MARCH 2021</a:t>
            </a:r>
            <a:endParaRPr lang="en-GB" sz="2200" kern="0">
              <a:solidFill>
                <a:schemeClr val="bg1"/>
              </a:solidFill>
              <a:latin typeface="Century Gothic" panose="020B0502020202020204" pitchFamily="34" charset="0"/>
              <a:cs typeface="Trebuchet MS"/>
            </a:endParaRPr>
          </a:p>
        </p:txBody>
      </p:sp>
      <p:grpSp>
        <p:nvGrpSpPr>
          <p:cNvPr id="14" name="Group 13">
            <a:extLst>
              <a:ext uri="{FF2B5EF4-FFF2-40B4-BE49-F238E27FC236}">
                <a16:creationId xmlns:a16="http://schemas.microsoft.com/office/drawing/2014/main" id="{E5075945-B550-4626-8979-B2B73B33564C}"/>
              </a:ext>
            </a:extLst>
          </p:cNvPr>
          <p:cNvGrpSpPr/>
          <p:nvPr/>
        </p:nvGrpSpPr>
        <p:grpSpPr>
          <a:xfrm>
            <a:off x="384977" y="368311"/>
            <a:ext cx="1065194" cy="0"/>
            <a:chOff x="541278" y="419113"/>
            <a:chExt cx="1065194" cy="0"/>
          </a:xfrm>
        </p:grpSpPr>
        <p:cxnSp>
          <p:nvCxnSpPr>
            <p:cNvPr id="15" name="Straight Connector 14">
              <a:extLst>
                <a:ext uri="{FF2B5EF4-FFF2-40B4-BE49-F238E27FC236}">
                  <a16:creationId xmlns:a16="http://schemas.microsoft.com/office/drawing/2014/main" id="{B0CA449C-F3FA-49FB-9D1B-B1E9FA98D9FE}"/>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3485C1-FFD0-4BCC-9FAE-D012361B6F40}"/>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70DF39B-CC1B-4615-BD7B-FC791F5912A4}"/>
              </a:ext>
            </a:extLst>
          </p:cNvPr>
          <p:cNvSpPr txBox="1"/>
          <p:nvPr/>
        </p:nvSpPr>
        <p:spPr>
          <a:xfrm>
            <a:off x="289966" y="1504166"/>
            <a:ext cx="8629063" cy="1522853"/>
          </a:xfrm>
          <a:prstGeom prst="rect">
            <a:avLst/>
          </a:prstGeom>
          <a:noFill/>
        </p:spPr>
        <p:txBody>
          <a:bodyPr wrap="square" rtlCol="0">
            <a:spAutoFit/>
          </a:bodyPr>
          <a:lstStyle/>
          <a:p>
            <a:pPr>
              <a:lnSpc>
                <a:spcPct val="150000"/>
              </a:lnSpc>
            </a:pPr>
            <a:r>
              <a:rPr lang="en-US" sz="1600" b="1">
                <a:solidFill>
                  <a:srgbClr val="282828"/>
                </a:solidFill>
                <a:latin typeface="Century Gothic" panose="020B0502020202020204" pitchFamily="34" charset="0"/>
              </a:rPr>
              <a:t>Retirement Funds in South Africa:</a:t>
            </a:r>
          </a:p>
          <a:p>
            <a:pPr marL="263776" indent="-263776">
              <a:lnSpc>
                <a:spcPct val="150000"/>
              </a:lnSpc>
              <a:buClr>
                <a:srgbClr val="BD9E53"/>
              </a:buClr>
              <a:buSzPct val="130000"/>
              <a:buFont typeface="Arial" panose="020B0604020202020204" pitchFamily="34" charset="0"/>
              <a:buChar char="•"/>
            </a:pPr>
            <a:r>
              <a:rPr lang="en-US" sz="1600">
                <a:solidFill>
                  <a:srgbClr val="282828"/>
                </a:solidFill>
                <a:latin typeface="Century Gothic" panose="020B0502020202020204" pitchFamily="34" charset="0"/>
              </a:rPr>
              <a:t>Pension Preservation Fund;</a:t>
            </a:r>
          </a:p>
          <a:p>
            <a:pPr marL="263776" indent="-263776">
              <a:lnSpc>
                <a:spcPct val="150000"/>
              </a:lnSpc>
              <a:buClr>
                <a:srgbClr val="BD9E53"/>
              </a:buClr>
              <a:buSzPct val="130000"/>
              <a:buFont typeface="Arial" panose="020B0604020202020204" pitchFamily="34" charset="0"/>
              <a:buChar char="•"/>
            </a:pPr>
            <a:r>
              <a:rPr lang="en-US" sz="1600">
                <a:solidFill>
                  <a:srgbClr val="282828"/>
                </a:solidFill>
                <a:latin typeface="Century Gothic" panose="020B0502020202020204" pitchFamily="34" charset="0"/>
              </a:rPr>
              <a:t>Provident Preservation Fund; and</a:t>
            </a:r>
          </a:p>
          <a:p>
            <a:pPr marL="263776" indent="-263776">
              <a:lnSpc>
                <a:spcPct val="150000"/>
              </a:lnSpc>
              <a:buClr>
                <a:srgbClr val="BD9E53"/>
              </a:buClr>
              <a:buSzPct val="130000"/>
              <a:buFont typeface="Arial" panose="020B0604020202020204" pitchFamily="34" charset="0"/>
              <a:buChar char="•"/>
            </a:pPr>
            <a:r>
              <a:rPr lang="en-US" sz="1600">
                <a:solidFill>
                  <a:srgbClr val="282828"/>
                </a:solidFill>
                <a:latin typeface="Century Gothic" panose="020B0502020202020204" pitchFamily="34" charset="0"/>
              </a:rPr>
              <a:t>Retirement Annuity Fund.</a:t>
            </a:r>
          </a:p>
        </p:txBody>
      </p:sp>
      <p:pic>
        <p:nvPicPr>
          <p:cNvPr id="20" name="Picture 19">
            <a:extLst>
              <a:ext uri="{FF2B5EF4-FFF2-40B4-BE49-F238E27FC236}">
                <a16:creationId xmlns:a16="http://schemas.microsoft.com/office/drawing/2014/main" id="{826E1AC6-4C75-407F-BDDC-86790875115D}"/>
              </a:ext>
            </a:extLst>
          </p:cNvPr>
          <p:cNvPicPr>
            <a:picLocks noChangeAspect="1"/>
          </p:cNvPicPr>
          <p:nvPr/>
        </p:nvPicPr>
        <p:blipFill>
          <a:blip r:embed="rId7"/>
          <a:stretch>
            <a:fillRect/>
          </a:stretch>
        </p:blipFill>
        <p:spPr>
          <a:xfrm>
            <a:off x="385913" y="3305886"/>
            <a:ext cx="8379637" cy="26005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205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E649CF-5668-7E10-5170-BD7E009C607A}"/>
              </a:ext>
            </a:extLst>
          </p:cNvPr>
          <p:cNvGrpSpPr/>
          <p:nvPr/>
        </p:nvGrpSpPr>
        <p:grpSpPr>
          <a:xfrm>
            <a:off x="451942" y="3921760"/>
            <a:ext cx="9047658" cy="3924300"/>
            <a:chOff x="451942" y="3921760"/>
            <a:chExt cx="9047658" cy="3924300"/>
          </a:xfrm>
        </p:grpSpPr>
        <p:pic>
          <p:nvPicPr>
            <p:cNvPr id="16" name="Picture 15" descr="Icon&#10;&#10;Description automatically generated">
              <a:extLst>
                <a:ext uri="{FF2B5EF4-FFF2-40B4-BE49-F238E27FC236}">
                  <a16:creationId xmlns:a16="http://schemas.microsoft.com/office/drawing/2014/main" id="{BC928885-7FB3-C31C-A73E-B3A3C53588E4}"/>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7" name="Group 16">
              <a:extLst>
                <a:ext uri="{FF2B5EF4-FFF2-40B4-BE49-F238E27FC236}">
                  <a16:creationId xmlns:a16="http://schemas.microsoft.com/office/drawing/2014/main" id="{A9136583-04AD-CC0F-C886-3BCC8F55C873}"/>
                </a:ext>
              </a:extLst>
            </p:cNvPr>
            <p:cNvGrpSpPr/>
            <p:nvPr/>
          </p:nvGrpSpPr>
          <p:grpSpPr>
            <a:xfrm>
              <a:off x="451942" y="6415982"/>
              <a:ext cx="8234858" cy="285881"/>
              <a:chOff x="451942" y="6415982"/>
              <a:chExt cx="8234858" cy="285881"/>
            </a:xfrm>
          </p:grpSpPr>
          <p:sp>
            <p:nvSpPr>
              <p:cNvPr id="18" name="object 18">
                <a:extLst>
                  <a:ext uri="{FF2B5EF4-FFF2-40B4-BE49-F238E27FC236}">
                    <a16:creationId xmlns:a16="http://schemas.microsoft.com/office/drawing/2014/main" id="{523042F5-C868-E986-68DF-BCAAAB634065}"/>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9" name="Group 18">
                <a:extLst>
                  <a:ext uri="{FF2B5EF4-FFF2-40B4-BE49-F238E27FC236}">
                    <a16:creationId xmlns:a16="http://schemas.microsoft.com/office/drawing/2014/main" id="{DFDEE319-1C40-FFCF-E719-DBAEDA07FC53}"/>
                  </a:ext>
                </a:extLst>
              </p:cNvPr>
              <p:cNvGrpSpPr/>
              <p:nvPr/>
            </p:nvGrpSpPr>
            <p:grpSpPr>
              <a:xfrm>
                <a:off x="5587665" y="6415982"/>
                <a:ext cx="3099135" cy="285881"/>
                <a:chOff x="5587665" y="6415982"/>
                <a:chExt cx="3099135" cy="285881"/>
              </a:xfrm>
            </p:grpSpPr>
            <p:sp>
              <p:nvSpPr>
                <p:cNvPr id="20" name="object 18">
                  <a:extLst>
                    <a:ext uri="{FF2B5EF4-FFF2-40B4-BE49-F238E27FC236}">
                      <a16:creationId xmlns:a16="http://schemas.microsoft.com/office/drawing/2014/main" id="{BC8902C2-815B-7A68-BF48-9875439DA67A}"/>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1" name="Picture 20" descr="Logo&#10;&#10;Description automatically generated">
                  <a:extLst>
                    <a:ext uri="{FF2B5EF4-FFF2-40B4-BE49-F238E27FC236}">
                      <a16:creationId xmlns:a16="http://schemas.microsoft.com/office/drawing/2014/main" id="{1C736003-7846-1931-23DD-8F34ED3D50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17E5E22B-2DA0-6AAE-6C9A-E08A5914B9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3" name="Graphic 22">
                  <a:extLst>
                    <a:ext uri="{FF2B5EF4-FFF2-40B4-BE49-F238E27FC236}">
                      <a16:creationId xmlns:a16="http://schemas.microsoft.com/office/drawing/2014/main" id="{1BB18B11-B5C8-DA08-CDD1-64F23A29488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10" name="Rectangle 9">
            <a:extLst>
              <a:ext uri="{FF2B5EF4-FFF2-40B4-BE49-F238E27FC236}">
                <a16:creationId xmlns:a16="http://schemas.microsoft.com/office/drawing/2014/main" id="{E66E5293-8689-9ACC-AECB-A4E701840120}"/>
              </a:ext>
            </a:extLst>
          </p:cNvPr>
          <p:cNvSpPr/>
          <p:nvPr/>
        </p:nvSpPr>
        <p:spPr>
          <a:xfrm rot="5400000">
            <a:off x="3951376" y="-3635322"/>
            <a:ext cx="892112"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8FA1B56-8824-5C57-22C2-A91F7C8310CB}"/>
              </a:ext>
            </a:extLst>
          </p:cNvPr>
          <p:cNvSpPr/>
          <p:nvPr/>
        </p:nvSpPr>
        <p:spPr>
          <a:xfrm rot="5400000">
            <a:off x="8608877" y="673048"/>
            <a:ext cx="892113"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B8A85-8C3D-D38F-417E-BE4A57B8E831}"/>
              </a:ext>
            </a:extLst>
          </p:cNvPr>
          <p:cNvSpPr>
            <a:spLocks noGrp="1"/>
          </p:cNvSpPr>
          <p:nvPr>
            <p:ph type="title"/>
          </p:nvPr>
        </p:nvSpPr>
        <p:spPr>
          <a:xfrm>
            <a:off x="242991" y="526634"/>
            <a:ext cx="8551874" cy="1009652"/>
          </a:xfrm>
        </p:spPr>
        <p:txBody>
          <a:bodyPr>
            <a:normAutofit fontScale="90000"/>
          </a:bodyPr>
          <a:lstStyle/>
          <a:p>
            <a:pPr marL="11516" marR="0" lvl="0" indent="0" defTabSz="457200" rtl="0" eaLnBrk="1" fontAlgn="auto" latinLnBrk="0" hangingPunct="1">
              <a:lnSpc>
                <a:spcPct val="100000"/>
              </a:lnSpc>
              <a:spcBef>
                <a:spcPts val="95"/>
              </a:spcBef>
              <a:spcAft>
                <a:spcPts val="0"/>
              </a:spcAft>
              <a:tabLst/>
              <a:defRPr/>
            </a:pPr>
            <a:r>
              <a:rPr kumimoji="0" lang="en-GB" sz="2400" b="1" i="0" u="none" strike="noStrike" kern="0" cap="none" spc="-45" normalizeH="0" baseline="0" noProof="0">
                <a:ln>
                  <a:noFill/>
                </a:ln>
                <a:solidFill>
                  <a:schemeClr val="bg1"/>
                </a:solidFill>
                <a:effectLst/>
                <a:uLnTx/>
                <a:uFillTx/>
                <a:latin typeface="Century Gothic" panose="020B0502020202020204" pitchFamily="34" charset="0"/>
                <a:ea typeface="+mn-ea"/>
                <a:cs typeface="Trebuchet MS"/>
              </a:rPr>
              <a:t>OUR APPROACH-</a:t>
            </a:r>
            <a:r>
              <a:rPr lang="en-GB" sz="2400" b="1" kern="0" spc="-45">
                <a:solidFill>
                  <a:schemeClr val="bg1"/>
                </a:solidFill>
                <a:latin typeface="Century Gothic" panose="020B0502020202020204" pitchFamily="34" charset="0"/>
                <a:ea typeface="+mn-ea"/>
                <a:cs typeface="Trebuchet MS"/>
              </a:rPr>
              <a:t>WHY IT IS BENFICIAL TO FORM A STRATEGIC PARTNERSHIP </a:t>
            </a:r>
            <a:r>
              <a:rPr kumimoji="0" lang="en-GB" sz="2400" b="1" i="0" u="none" strike="noStrike" kern="0" cap="none" spc="-45" normalizeH="0" baseline="0" noProof="0">
                <a:ln>
                  <a:noFill/>
                </a:ln>
                <a:solidFill>
                  <a:schemeClr val="bg1"/>
                </a:solidFill>
                <a:effectLst/>
                <a:uLnTx/>
                <a:uFillTx/>
                <a:latin typeface="Century Gothic" panose="020B0502020202020204" pitchFamily="34" charset="0"/>
                <a:ea typeface="+mn-ea"/>
                <a:cs typeface="Trebuchet MS"/>
              </a:rPr>
              <a:t>|</a:t>
            </a:r>
            <a:r>
              <a:rPr kumimoji="0" lang="en-GB" sz="2400" b="0" i="0" u="none" strike="noStrike" kern="0" cap="none" spc="-45" normalizeH="0" baseline="0" noProof="0">
                <a:ln>
                  <a:noFill/>
                </a:ln>
                <a:solidFill>
                  <a:schemeClr val="bg1"/>
                </a:solidFill>
                <a:effectLst/>
                <a:uLnTx/>
                <a:uFillTx/>
                <a:latin typeface="Century Gothic" panose="020B0502020202020204" pitchFamily="34" charset="0"/>
                <a:ea typeface="+mn-ea"/>
                <a:cs typeface="Trebuchet MS"/>
              </a:rPr>
              <a:t>THE FINANCIAL EMIGRATION PROCESS</a:t>
            </a:r>
            <a:br>
              <a:rPr kumimoji="0" lang="en-GB" sz="2400" b="0" i="0" u="none" strike="noStrike" kern="0" cap="none" spc="0" normalizeH="0" baseline="0" noProof="0">
                <a:ln>
                  <a:noFill/>
                </a:ln>
                <a:solidFill>
                  <a:schemeClr val="bg1"/>
                </a:solidFill>
                <a:effectLst/>
                <a:uLnTx/>
                <a:uFillTx/>
                <a:latin typeface="Century Gothic" panose="020B0502020202020204" pitchFamily="34" charset="0"/>
                <a:ea typeface="+mn-ea"/>
                <a:cs typeface="Trebuchet MS"/>
              </a:rPr>
            </a:br>
            <a:endParaRPr lang="en-US">
              <a:solidFill>
                <a:schemeClr val="bg1"/>
              </a:solidFill>
            </a:endParaRPr>
          </a:p>
        </p:txBody>
      </p:sp>
      <p:pic>
        <p:nvPicPr>
          <p:cNvPr id="4" name="Content Placeholder 3">
            <a:extLst>
              <a:ext uri="{FF2B5EF4-FFF2-40B4-BE49-F238E27FC236}">
                <a16:creationId xmlns:a16="http://schemas.microsoft.com/office/drawing/2014/main" id="{07CBD9C9-1813-BD56-6D4D-414B3DF6E103}"/>
              </a:ext>
            </a:extLst>
          </p:cNvPr>
          <p:cNvPicPr>
            <a:picLocks noGrp="1" noChangeAspect="1"/>
          </p:cNvPicPr>
          <p:nvPr>
            <p:ph idx="1"/>
          </p:nvPr>
        </p:nvPicPr>
        <p:blipFill rotWithShape="1">
          <a:blip r:embed="rId7"/>
          <a:srcRect l="4719" r="6618" b="1786"/>
          <a:stretch/>
        </p:blipFill>
        <p:spPr>
          <a:xfrm>
            <a:off x="5436974" y="1435207"/>
            <a:ext cx="3363744" cy="4474514"/>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E32FDB0A-D5F5-379C-7942-175FE6D61F52}"/>
              </a:ext>
            </a:extLst>
          </p:cNvPr>
          <p:cNvSpPr txBox="1"/>
          <p:nvPr/>
        </p:nvSpPr>
        <p:spPr>
          <a:xfrm>
            <a:off x="293854" y="1435207"/>
            <a:ext cx="4881853" cy="4665123"/>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1500" b="1"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How we assist fellow professionals and their clients: </a:t>
            </a:r>
          </a:p>
          <a:p>
            <a:pPr marL="0" marR="0" lvl="0" indent="0" algn="l" defTabSz="457200" rtl="0" eaLnBrk="1" fontAlgn="auto" latinLnBrk="0" hangingPunct="1">
              <a:spcBef>
                <a:spcPts val="0"/>
              </a:spcBef>
              <a:spcAft>
                <a:spcPts val="0"/>
              </a:spcAft>
              <a:buClrTx/>
              <a:buSzTx/>
              <a:buFontTx/>
              <a:buNone/>
              <a:tabLst/>
              <a:defRPr/>
            </a:pPr>
            <a:endParaRPr kumimoji="0" lang="en-US" sz="1500" b="0" i="0" u="none" strike="noStrike" kern="1200" cap="none" spc="0" normalizeH="0" baseline="0" noProof="0">
              <a:ln>
                <a:noFill/>
              </a:ln>
              <a:solidFill>
                <a:srgbClr val="282828"/>
              </a:solidFill>
              <a:effectLst/>
              <a:uLnTx/>
              <a:uFillTx/>
              <a:latin typeface="Century Gothic" panose="020B0502020202020204" pitchFamily="34" charset="0"/>
              <a:ea typeface="+mn-ea"/>
              <a:cs typeface="+mn-cs"/>
            </a:endParaRPr>
          </a:p>
          <a:p>
            <a:pPr marL="342900" marR="0" lvl="0" indent="-342900" algn="just" defTabSz="457200" rtl="0" eaLnBrk="1" fontAlgn="auto" latinLnBrk="0" hangingPunct="1">
              <a:lnSpc>
                <a:spcPct val="150000"/>
              </a:lnSpc>
              <a:spcBef>
                <a:spcPts val="0"/>
              </a:spcBef>
              <a:spcAft>
                <a:spcPts val="0"/>
              </a:spcAft>
              <a:buClr>
                <a:srgbClr val="BD9E53"/>
              </a:buClr>
              <a:buSzPct val="100000"/>
              <a:buFont typeface="+mj-lt"/>
              <a:buAutoNum type="arabicPeriod"/>
              <a:tabLst/>
              <a:defRPr/>
            </a:pPr>
            <a:r>
              <a:rPr kumimoji="0" lang="en-US" sz="1500" b="0"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Free consultation &amp; presentation to client.</a:t>
            </a:r>
          </a:p>
          <a:p>
            <a:pPr marL="342900" marR="0" lvl="0" indent="-342900" algn="just" defTabSz="457200" rtl="0" eaLnBrk="1" fontAlgn="auto" latinLnBrk="0" hangingPunct="1">
              <a:lnSpc>
                <a:spcPct val="150000"/>
              </a:lnSpc>
              <a:spcBef>
                <a:spcPts val="0"/>
              </a:spcBef>
              <a:spcAft>
                <a:spcPts val="0"/>
              </a:spcAft>
              <a:buClr>
                <a:srgbClr val="BD9E53"/>
              </a:buClr>
              <a:buSzPct val="100000"/>
              <a:buFont typeface="+mj-lt"/>
              <a:buAutoNum type="arabicPeriod"/>
              <a:tabLst/>
              <a:defRPr/>
            </a:pPr>
            <a:r>
              <a:rPr kumimoji="0" lang="en-US" sz="1500" b="0"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Determination of facts.</a:t>
            </a:r>
            <a:endParaRPr lang="en-US" sz="1500">
              <a:solidFill>
                <a:srgbClr val="282828"/>
              </a:solidFill>
              <a:latin typeface="Century Gothic" panose="020B0502020202020204" pitchFamily="34" charset="0"/>
            </a:endParaRPr>
          </a:p>
          <a:p>
            <a:pPr marL="342900" marR="0" lvl="0" indent="-342900" algn="just" defTabSz="457200" rtl="0" eaLnBrk="1" fontAlgn="auto" latinLnBrk="0" hangingPunct="1">
              <a:lnSpc>
                <a:spcPct val="150000"/>
              </a:lnSpc>
              <a:spcBef>
                <a:spcPts val="0"/>
              </a:spcBef>
              <a:spcAft>
                <a:spcPts val="0"/>
              </a:spcAft>
              <a:buClr>
                <a:srgbClr val="BD9E53"/>
              </a:buClr>
              <a:buSzPct val="100000"/>
              <a:buFont typeface="+mj-lt"/>
              <a:buAutoNum type="arabicPeriod"/>
              <a:tabLst/>
              <a:defRPr/>
            </a:pPr>
            <a:r>
              <a:rPr kumimoji="0" lang="en-US" sz="1500" b="0"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Diagnostic process (trusts, assets, historic returns)</a:t>
            </a:r>
          </a:p>
          <a:p>
            <a:pPr marL="342900" marR="0" lvl="0" indent="-342900" algn="just" defTabSz="457200" rtl="0" eaLnBrk="1" fontAlgn="auto" latinLnBrk="0" hangingPunct="1">
              <a:lnSpc>
                <a:spcPct val="150000"/>
              </a:lnSpc>
              <a:spcBef>
                <a:spcPts val="0"/>
              </a:spcBef>
              <a:spcAft>
                <a:spcPts val="0"/>
              </a:spcAft>
              <a:buClr>
                <a:srgbClr val="BD9E53"/>
              </a:buClr>
              <a:buSzPct val="100000"/>
              <a:buFont typeface="+mj-lt"/>
              <a:buAutoNum type="arabicPeriod"/>
              <a:tabLst/>
              <a:defRPr/>
            </a:pPr>
            <a:r>
              <a:rPr kumimoji="0" lang="en-US" sz="1500" b="0"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Execute application.</a:t>
            </a:r>
          </a:p>
          <a:p>
            <a:pPr marL="342900" marR="0" lvl="0" indent="-342900" algn="just" defTabSz="457200" rtl="0" eaLnBrk="1" fontAlgn="auto" latinLnBrk="0" hangingPunct="1">
              <a:lnSpc>
                <a:spcPct val="150000"/>
              </a:lnSpc>
              <a:spcBef>
                <a:spcPts val="0"/>
              </a:spcBef>
              <a:spcAft>
                <a:spcPts val="0"/>
              </a:spcAft>
              <a:buClr>
                <a:srgbClr val="BD9E53"/>
              </a:buClr>
              <a:buSzPct val="100000"/>
              <a:buFont typeface="+mj-lt"/>
              <a:buAutoNum type="arabicPeriod"/>
              <a:tabLst/>
              <a:defRPr/>
            </a:pPr>
            <a:r>
              <a:rPr kumimoji="0" lang="en-US" sz="1500" b="0"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Liaise with banks / financial institutions on behalf of practitioner / client.</a:t>
            </a:r>
          </a:p>
          <a:p>
            <a:pPr marL="342900" marR="0" lvl="0" indent="-342900" algn="just" defTabSz="457200" rtl="0" eaLnBrk="1" fontAlgn="auto" latinLnBrk="0" hangingPunct="1">
              <a:lnSpc>
                <a:spcPct val="150000"/>
              </a:lnSpc>
              <a:spcBef>
                <a:spcPts val="0"/>
              </a:spcBef>
              <a:spcAft>
                <a:spcPts val="0"/>
              </a:spcAft>
              <a:buClr>
                <a:srgbClr val="BD9E53"/>
              </a:buClr>
              <a:buSzPct val="100000"/>
              <a:buFont typeface="+mj-lt"/>
              <a:buAutoNum type="arabicPeriod"/>
              <a:tabLst/>
              <a:defRPr/>
            </a:pPr>
            <a:r>
              <a:rPr kumimoji="0" lang="en-US" sz="1500" b="0"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George branch expedites SARS administration.</a:t>
            </a:r>
          </a:p>
          <a:p>
            <a:pPr marL="342900" marR="0" lvl="0" indent="-342900" algn="just" defTabSz="457200" rtl="0" eaLnBrk="1" fontAlgn="auto" latinLnBrk="0" hangingPunct="1">
              <a:lnSpc>
                <a:spcPct val="150000"/>
              </a:lnSpc>
              <a:spcBef>
                <a:spcPts val="0"/>
              </a:spcBef>
              <a:spcAft>
                <a:spcPts val="0"/>
              </a:spcAft>
              <a:buClr>
                <a:srgbClr val="BD9E53"/>
              </a:buClr>
              <a:buSzPct val="100000"/>
              <a:buFont typeface="+mj-lt"/>
              <a:buAutoNum type="arabicPeriod"/>
              <a:tabLst/>
              <a:defRPr/>
            </a:pPr>
            <a:r>
              <a:rPr kumimoji="0" lang="en-US" sz="1500" b="0"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Issuing of Non-resident confirmation letter and Tax Compliance Pin for Emigration upon finalization of process.</a:t>
            </a:r>
          </a:p>
          <a:p>
            <a:pPr marL="342900" marR="0" lvl="0" indent="-342900" algn="just" defTabSz="457200" rtl="0" eaLnBrk="1" fontAlgn="auto" latinLnBrk="0" hangingPunct="1">
              <a:lnSpc>
                <a:spcPct val="150000"/>
              </a:lnSpc>
              <a:spcBef>
                <a:spcPts val="0"/>
              </a:spcBef>
              <a:spcAft>
                <a:spcPts val="0"/>
              </a:spcAft>
              <a:buClr>
                <a:srgbClr val="BD9E53"/>
              </a:buClr>
              <a:buSzPct val="100000"/>
              <a:buFont typeface="+mj-lt"/>
              <a:buAutoNum type="arabicPeriod"/>
              <a:tabLst/>
              <a:defRPr/>
            </a:pPr>
            <a:r>
              <a:rPr kumimoji="0" lang="en-US" sz="1500" b="0" i="0" u="none" strike="noStrike" kern="1200" cap="none" spc="0" normalizeH="0" baseline="0" noProof="0">
                <a:ln>
                  <a:noFill/>
                </a:ln>
                <a:solidFill>
                  <a:srgbClr val="282828"/>
                </a:solidFill>
                <a:effectLst/>
                <a:uLnTx/>
                <a:uFillTx/>
                <a:latin typeface="Century Gothic" panose="020B0502020202020204" pitchFamily="34" charset="0"/>
                <a:ea typeface="+mn-ea"/>
                <a:cs typeface="+mn-cs"/>
              </a:rPr>
              <a:t>Future tax planning &amp; encashment of policies.</a:t>
            </a:r>
          </a:p>
        </p:txBody>
      </p:sp>
    </p:spTree>
    <p:extLst>
      <p:ext uri="{BB962C8B-B14F-4D97-AF65-F5344CB8AC3E}">
        <p14:creationId xmlns:p14="http://schemas.microsoft.com/office/powerpoint/2010/main" val="411157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F1F812-D58E-1E45-7C7B-CCD5E590203B}"/>
              </a:ext>
            </a:extLst>
          </p:cNvPr>
          <p:cNvSpPr/>
          <p:nvPr/>
        </p:nvSpPr>
        <p:spPr>
          <a:xfrm>
            <a:off x="-20925" y="0"/>
            <a:ext cx="9164925" cy="6858000"/>
          </a:xfrm>
          <a:prstGeom prst="rect">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50CE7C-20B1-1B4C-A055-B750873B1C6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498700" y="366887"/>
            <a:ext cx="3190465" cy="828895"/>
          </a:xfrm>
          <a:prstGeom prst="rect">
            <a:avLst/>
          </a:prstGeom>
        </p:spPr>
      </p:pic>
      <p:grpSp>
        <p:nvGrpSpPr>
          <p:cNvPr id="51" name="Group 50">
            <a:extLst>
              <a:ext uri="{FF2B5EF4-FFF2-40B4-BE49-F238E27FC236}">
                <a16:creationId xmlns:a16="http://schemas.microsoft.com/office/drawing/2014/main" id="{55BC1F34-C81F-B24B-9898-760D775D3F18}"/>
              </a:ext>
            </a:extLst>
          </p:cNvPr>
          <p:cNvGrpSpPr/>
          <p:nvPr/>
        </p:nvGrpSpPr>
        <p:grpSpPr>
          <a:xfrm>
            <a:off x="-20926" y="458627"/>
            <a:ext cx="9167560" cy="600818"/>
            <a:chOff x="-28290" y="316056"/>
            <a:chExt cx="9167560" cy="600818"/>
          </a:xfrm>
        </p:grpSpPr>
        <p:sp>
          <p:nvSpPr>
            <p:cNvPr id="52" name="Rectangle 51">
              <a:extLst>
                <a:ext uri="{FF2B5EF4-FFF2-40B4-BE49-F238E27FC236}">
                  <a16:creationId xmlns:a16="http://schemas.microsoft.com/office/drawing/2014/main" id="{ADE35D70-CD33-B246-8896-3AE2924E580B}"/>
                </a:ext>
              </a:extLst>
            </p:cNvPr>
            <p:cNvSpPr/>
            <p:nvPr/>
          </p:nvSpPr>
          <p:spPr>
            <a:xfrm rot="5400000">
              <a:off x="2293648" y="-2005882"/>
              <a:ext cx="600817" cy="5244694"/>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bject 18">
              <a:extLst>
                <a:ext uri="{FF2B5EF4-FFF2-40B4-BE49-F238E27FC236}">
                  <a16:creationId xmlns:a16="http://schemas.microsoft.com/office/drawing/2014/main" id="{0469E25C-1B5A-EB4E-BED5-3FC884A0F08C}"/>
                </a:ext>
              </a:extLst>
            </p:cNvPr>
            <p:cNvSpPr txBox="1">
              <a:spLocks/>
            </p:cNvSpPr>
            <p:nvPr/>
          </p:nvSpPr>
          <p:spPr>
            <a:xfrm>
              <a:off x="457199" y="456469"/>
              <a:ext cx="3465663" cy="31998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marR="0" lvl="0" indent="0" algn="l" defTabSz="457200" rtl="0" eaLnBrk="1" fontAlgn="auto" latinLnBrk="0" hangingPunct="1">
                <a:lnSpc>
                  <a:spcPct val="100000"/>
                </a:lnSpc>
                <a:spcBef>
                  <a:spcPts val="95"/>
                </a:spcBef>
                <a:spcAft>
                  <a:spcPts val="0"/>
                </a:spcAft>
                <a:buClrTx/>
                <a:buSzTx/>
                <a:buFontTx/>
                <a:buNone/>
                <a:tabLst/>
                <a:defRPr/>
              </a:pPr>
              <a:r>
                <a:rPr kumimoji="0" lang="en-GB" sz="2000" b="1" i="0" u="none" strike="noStrike" kern="0" cap="none" spc="-45" normalizeH="0" baseline="0" noProof="0">
                  <a:ln>
                    <a:noFill/>
                  </a:ln>
                  <a:solidFill>
                    <a:prstClr val="white"/>
                  </a:solidFill>
                  <a:effectLst/>
                  <a:uLnTx/>
                  <a:uFillTx/>
                  <a:latin typeface="Century Gothic" panose="020B0502020202020204" pitchFamily="34" charset="0"/>
                  <a:ea typeface="+mj-ea"/>
                  <a:cs typeface="Trebuchet MS"/>
                </a:rPr>
                <a:t>OUR GLOBAL FOOTPRINT</a:t>
              </a:r>
            </a:p>
          </p:txBody>
        </p:sp>
        <p:sp>
          <p:nvSpPr>
            <p:cNvPr id="54" name="Rectangle 53">
              <a:extLst>
                <a:ext uri="{FF2B5EF4-FFF2-40B4-BE49-F238E27FC236}">
                  <a16:creationId xmlns:a16="http://schemas.microsoft.com/office/drawing/2014/main" id="{0A334295-13B7-3041-AF02-CFD1C7591427}"/>
                </a:ext>
              </a:extLst>
            </p:cNvPr>
            <p:cNvSpPr/>
            <p:nvPr/>
          </p:nvSpPr>
          <p:spPr>
            <a:xfrm rot="5400000">
              <a:off x="8749796" y="527401"/>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A map of the world&#10;&#10;Description automatically generated with medium confidence">
            <a:extLst>
              <a:ext uri="{FF2B5EF4-FFF2-40B4-BE49-F238E27FC236}">
                <a16:creationId xmlns:a16="http://schemas.microsoft.com/office/drawing/2014/main" id="{D646E347-1671-5149-B6D2-4918BD908D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922" y="1291267"/>
            <a:ext cx="8829583" cy="4184777"/>
          </a:xfrm>
          <a:prstGeom prst="rect">
            <a:avLst/>
          </a:prstGeom>
        </p:spPr>
      </p:pic>
      <p:sp>
        <p:nvSpPr>
          <p:cNvPr id="4" name="TextBox 3">
            <a:extLst>
              <a:ext uri="{FF2B5EF4-FFF2-40B4-BE49-F238E27FC236}">
                <a16:creationId xmlns:a16="http://schemas.microsoft.com/office/drawing/2014/main" id="{50B9B5AA-2B8A-7D45-93F5-2FAB95B0B16A}"/>
              </a:ext>
            </a:extLst>
          </p:cNvPr>
          <p:cNvSpPr txBox="1"/>
          <p:nvPr/>
        </p:nvSpPr>
        <p:spPr>
          <a:xfrm>
            <a:off x="459565" y="5476044"/>
            <a:ext cx="8229600" cy="9233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Our global footprint stretches over all </a:t>
            </a:r>
            <a:r>
              <a:rPr kumimoji="0" lang="en-ZA" sz="1800" b="1" i="0" u="none" strike="noStrike" kern="1200" cap="none" spc="0" normalizeH="0" baseline="0" noProof="0">
                <a:ln>
                  <a:noFill/>
                </a:ln>
                <a:solidFill>
                  <a:srgbClr val="BB9C53"/>
                </a:solidFill>
                <a:effectLst/>
                <a:uLnTx/>
                <a:uFillTx/>
                <a:latin typeface="Century Gothic" panose="020B0502020202020204" pitchFamily="34" charset="0"/>
                <a:ea typeface="+mn-ea"/>
                <a:cs typeface="+mn-cs"/>
              </a:rPr>
              <a:t>7 continents</a:t>
            </a:r>
            <a:r>
              <a:rPr kumimoji="0" lang="en-ZA"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as well as a key focus on all 54 African Countries, with industry leading professional partners in each jurisdiction.</a:t>
            </a:r>
          </a:p>
        </p:txBody>
      </p:sp>
    </p:spTree>
    <p:extLst>
      <p:ext uri="{BB962C8B-B14F-4D97-AF65-F5344CB8AC3E}">
        <p14:creationId xmlns:p14="http://schemas.microsoft.com/office/powerpoint/2010/main" val="1011207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E4979C4-3847-1249-B51A-D334E0C83359}"/>
              </a:ext>
            </a:extLst>
          </p:cNvPr>
          <p:cNvSpPr/>
          <p:nvPr/>
        </p:nvSpPr>
        <p:spPr>
          <a:xfrm rot="10800000">
            <a:off x="-3" y="0"/>
            <a:ext cx="9144001" cy="6858000"/>
          </a:xfrm>
          <a:prstGeom prst="rect">
            <a:avLst/>
          </a:prstGeom>
          <a:gradFill>
            <a:gsLst>
              <a:gs pos="0">
                <a:schemeClr val="tx1">
                  <a:alpha val="87693"/>
                </a:schemeClr>
              </a:gs>
              <a:gs pos="100000">
                <a:schemeClr val="tx1">
                  <a:alpha val="0"/>
                </a:schemeClr>
              </a:gs>
            </a:gsLst>
            <a:lin ang="5400000" scaled="1"/>
          </a:gradFill>
          <a:ln>
            <a:noFill/>
          </a:ln>
          <a:effectLst>
            <a:outerShdw blurRad="508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82B374-E982-6440-86C4-778A3566F207}"/>
              </a:ext>
            </a:extLst>
          </p:cNvPr>
          <p:cNvSpPr/>
          <p:nvPr/>
        </p:nvSpPr>
        <p:spPr>
          <a:xfrm>
            <a:off x="3076037" y="5527589"/>
            <a:ext cx="2991928" cy="1330411"/>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8CFD0EF4-01B2-DF4B-B252-E811727C81F4}"/>
              </a:ext>
            </a:extLst>
          </p:cNvPr>
          <p:cNvSpPr txBox="1"/>
          <p:nvPr/>
        </p:nvSpPr>
        <p:spPr>
          <a:xfrm>
            <a:off x="2029176" y="3791294"/>
            <a:ext cx="5085644" cy="1107996"/>
          </a:xfrm>
          <a:prstGeom prst="rect">
            <a:avLst/>
          </a:prstGeom>
          <a:noFill/>
        </p:spPr>
        <p:txBody>
          <a:bodyPr wrap="square" rtlCol="0">
            <a:spAutoFit/>
          </a:bodyPr>
          <a:lstStyle/>
          <a:p>
            <a:pPr algn="ctr"/>
            <a:r>
              <a:rPr lang="en-US" sz="6600" b="1">
                <a:solidFill>
                  <a:schemeClr val="bg1"/>
                </a:solidFill>
                <a:effectLst>
                  <a:outerShdw blurRad="50800" dist="38100" dir="2700000" algn="tl" rotWithShape="0">
                    <a:prstClr val="black">
                      <a:alpha val="40000"/>
                    </a:prstClr>
                  </a:outerShdw>
                </a:effectLst>
                <a:latin typeface="Century Gothic" panose="020B0502020202020204" pitchFamily="34" charset="0"/>
              </a:rPr>
              <a:t>THANK YOU</a:t>
            </a:r>
          </a:p>
        </p:txBody>
      </p:sp>
      <p:sp>
        <p:nvSpPr>
          <p:cNvPr id="15" name="Rectangle 14">
            <a:extLst>
              <a:ext uri="{FF2B5EF4-FFF2-40B4-BE49-F238E27FC236}">
                <a16:creationId xmlns:a16="http://schemas.microsoft.com/office/drawing/2014/main" id="{A3D50BD8-339C-2246-9521-BFB75BF8ABCF}"/>
              </a:ext>
            </a:extLst>
          </p:cNvPr>
          <p:cNvSpPr/>
          <p:nvPr/>
        </p:nvSpPr>
        <p:spPr>
          <a:xfrm>
            <a:off x="3076037" y="0"/>
            <a:ext cx="2991927" cy="3162995"/>
          </a:xfrm>
          <a:prstGeom prst="rect">
            <a:avLst/>
          </a:prstGeom>
          <a:solidFill>
            <a:srgbClr val="BB9C53"/>
          </a:solidFill>
          <a:ln>
            <a:noFill/>
          </a:ln>
          <a:effectLst>
            <a:outerShdw blurRad="69294" dist="75398"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70584B-DD25-A5F3-8D0B-0360C6AA60F8}"/>
              </a:ext>
            </a:extLst>
          </p:cNvPr>
          <p:cNvSpPr txBox="1"/>
          <p:nvPr/>
        </p:nvSpPr>
        <p:spPr>
          <a:xfrm>
            <a:off x="3076036" y="5823462"/>
            <a:ext cx="2991928" cy="738664"/>
          </a:xfrm>
          <a:prstGeom prst="rect">
            <a:avLst/>
          </a:prstGeom>
          <a:noFill/>
        </p:spPr>
        <p:txBody>
          <a:bodyPr wrap="square" lIns="91440" tIns="45720" rIns="91440" bIns="45720" rtlCol="0" anchor="t">
            <a:spAutoFit/>
          </a:bodyPr>
          <a:lstStyle/>
          <a:p>
            <a:pPr algn="ctr"/>
            <a:r>
              <a:rPr lang="en-US" sz="1600" b="1">
                <a:solidFill>
                  <a:schemeClr val="bg1"/>
                </a:solidFill>
                <a:latin typeface="Century Gothic"/>
              </a:rPr>
              <a:t>MARTIN BEZUIDENHOUT</a:t>
            </a:r>
          </a:p>
          <a:p>
            <a:pPr algn="ctr"/>
            <a:r>
              <a:rPr lang="en-US" sz="1300">
                <a:solidFill>
                  <a:schemeClr val="bg1"/>
                </a:solidFill>
                <a:latin typeface="Century Gothic"/>
              </a:rPr>
              <a:t>martin@financialemigration.co.za</a:t>
            </a:r>
          </a:p>
          <a:p>
            <a:pPr algn="ctr"/>
            <a:r>
              <a:rPr lang="en-US" sz="1300">
                <a:solidFill>
                  <a:schemeClr val="bg1"/>
                </a:solidFill>
                <a:latin typeface="Century Gothic"/>
              </a:rPr>
              <a:t>+27 84 418 3841</a:t>
            </a:r>
          </a:p>
        </p:txBody>
      </p:sp>
    </p:spTree>
    <p:extLst>
      <p:ext uri="{BB962C8B-B14F-4D97-AF65-F5344CB8AC3E}">
        <p14:creationId xmlns:p14="http://schemas.microsoft.com/office/powerpoint/2010/main" val="129311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B5A57E6-6C33-F09F-4157-99DF38BAADEE}"/>
              </a:ext>
            </a:extLst>
          </p:cNvPr>
          <p:cNvGrpSpPr/>
          <p:nvPr/>
        </p:nvGrpSpPr>
        <p:grpSpPr>
          <a:xfrm>
            <a:off x="451942" y="3921760"/>
            <a:ext cx="9047658" cy="3924300"/>
            <a:chOff x="451942" y="3921760"/>
            <a:chExt cx="9047658" cy="3924300"/>
          </a:xfrm>
        </p:grpSpPr>
        <p:pic>
          <p:nvPicPr>
            <p:cNvPr id="7" name="Picture 6" descr="Icon&#10;&#10;Description automatically generated">
              <a:extLst>
                <a:ext uri="{FF2B5EF4-FFF2-40B4-BE49-F238E27FC236}">
                  <a16:creationId xmlns:a16="http://schemas.microsoft.com/office/drawing/2014/main" id="{F36A37D4-0965-0576-C284-2A7C2D6E8F26}"/>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8" name="Group 7">
              <a:extLst>
                <a:ext uri="{FF2B5EF4-FFF2-40B4-BE49-F238E27FC236}">
                  <a16:creationId xmlns:a16="http://schemas.microsoft.com/office/drawing/2014/main" id="{C6DB759C-F70F-E097-752E-F2548432F09A}"/>
                </a:ext>
              </a:extLst>
            </p:cNvPr>
            <p:cNvGrpSpPr/>
            <p:nvPr/>
          </p:nvGrpSpPr>
          <p:grpSpPr>
            <a:xfrm>
              <a:off x="451942" y="6415982"/>
              <a:ext cx="8234858" cy="285881"/>
              <a:chOff x="451942" y="6415982"/>
              <a:chExt cx="8234858" cy="285881"/>
            </a:xfrm>
          </p:grpSpPr>
          <p:sp>
            <p:nvSpPr>
              <p:cNvPr id="9" name="object 18">
                <a:extLst>
                  <a:ext uri="{FF2B5EF4-FFF2-40B4-BE49-F238E27FC236}">
                    <a16:creationId xmlns:a16="http://schemas.microsoft.com/office/drawing/2014/main" id="{B9E3034B-30C0-E303-57A3-B2FC23708310}"/>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0" name="Group 9">
                <a:extLst>
                  <a:ext uri="{FF2B5EF4-FFF2-40B4-BE49-F238E27FC236}">
                    <a16:creationId xmlns:a16="http://schemas.microsoft.com/office/drawing/2014/main" id="{AE7EF785-13BF-E45A-CBCC-39F9A4FA6BA8}"/>
                  </a:ext>
                </a:extLst>
              </p:cNvPr>
              <p:cNvGrpSpPr/>
              <p:nvPr/>
            </p:nvGrpSpPr>
            <p:grpSpPr>
              <a:xfrm>
                <a:off x="5587665" y="6415982"/>
                <a:ext cx="3099135" cy="285881"/>
                <a:chOff x="5587665" y="6415982"/>
                <a:chExt cx="3099135" cy="285881"/>
              </a:xfrm>
            </p:grpSpPr>
            <p:sp>
              <p:nvSpPr>
                <p:cNvPr id="11" name="object 18">
                  <a:extLst>
                    <a:ext uri="{FF2B5EF4-FFF2-40B4-BE49-F238E27FC236}">
                      <a16:creationId xmlns:a16="http://schemas.microsoft.com/office/drawing/2014/main" id="{75817F33-A0A4-2470-C8B5-CFEF437998F4}"/>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3" name="Picture 12" descr="Logo&#10;&#10;Description automatically generated">
                  <a:extLst>
                    <a:ext uri="{FF2B5EF4-FFF2-40B4-BE49-F238E27FC236}">
                      <a16:creationId xmlns:a16="http://schemas.microsoft.com/office/drawing/2014/main" id="{F8DFD1E7-6058-30E0-5CE1-7B8D76194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76500BF4-BFF0-D482-BA3C-AB68CA42E6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15" name="Graphic 14">
                  <a:extLst>
                    <a:ext uri="{FF2B5EF4-FFF2-40B4-BE49-F238E27FC236}">
                      <a16:creationId xmlns:a16="http://schemas.microsoft.com/office/drawing/2014/main" id="{4BFFF7DC-0642-0755-472F-9D73E631811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25" name="TextBox 24">
            <a:extLst>
              <a:ext uri="{FF2B5EF4-FFF2-40B4-BE49-F238E27FC236}">
                <a16:creationId xmlns:a16="http://schemas.microsoft.com/office/drawing/2014/main" id="{2BB61616-7453-E14E-BC47-50CB77787BA5}"/>
              </a:ext>
            </a:extLst>
          </p:cNvPr>
          <p:cNvSpPr txBox="1"/>
          <p:nvPr/>
        </p:nvSpPr>
        <p:spPr>
          <a:xfrm>
            <a:off x="3646284" y="130069"/>
            <a:ext cx="4763910" cy="3154710"/>
          </a:xfrm>
          <a:prstGeom prst="rect">
            <a:avLst/>
          </a:prstGeom>
          <a:noFill/>
        </p:spPr>
        <p:txBody>
          <a:bodyPr wrap="square">
            <a:spAutoFit/>
          </a:bodyPr>
          <a:lstStyle/>
          <a:p>
            <a:r>
              <a:rPr lang="en-US" sz="19900">
                <a:solidFill>
                  <a:srgbClr val="BB9C53"/>
                </a:solidFill>
                <a:latin typeface="Andale Mono" panose="020B0509000000000004" pitchFamily="49" charset="0"/>
                <a:ea typeface="Baskerville" panose="02020502070401020303" pitchFamily="18" charset="0"/>
              </a:rPr>
              <a:t>“</a:t>
            </a:r>
            <a:endParaRPr lang="en-US">
              <a:solidFill>
                <a:srgbClr val="BB9C53"/>
              </a:solidFill>
              <a:latin typeface="Andale Mono" panose="020B0509000000000004" pitchFamily="49" charset="0"/>
              <a:ea typeface="Baskerville" panose="02020502070401020303" pitchFamily="18" charset="0"/>
            </a:endParaRPr>
          </a:p>
        </p:txBody>
      </p:sp>
      <p:sp>
        <p:nvSpPr>
          <p:cNvPr id="12" name="TextBox 11">
            <a:extLst>
              <a:ext uri="{FF2B5EF4-FFF2-40B4-BE49-F238E27FC236}">
                <a16:creationId xmlns:a16="http://schemas.microsoft.com/office/drawing/2014/main" id="{EC27AE6D-1791-2241-A2DB-856B4AE54281}"/>
              </a:ext>
            </a:extLst>
          </p:cNvPr>
          <p:cNvSpPr txBox="1"/>
          <p:nvPr/>
        </p:nvSpPr>
        <p:spPr>
          <a:xfrm>
            <a:off x="3792651" y="1619706"/>
            <a:ext cx="5074257" cy="4260077"/>
          </a:xfrm>
          <a:prstGeom prst="rect">
            <a:avLst/>
          </a:prstGeom>
          <a:noFill/>
        </p:spPr>
        <p:txBody>
          <a:bodyPr wrap="square">
            <a:spAutoFit/>
          </a:bodyPr>
          <a:lstStyle/>
          <a:p>
            <a:pPr algn="l"/>
            <a:r>
              <a:rPr lang="en-US" sz="1400" b="1" i="0" u="none" strike="noStrike" baseline="0">
                <a:solidFill>
                  <a:srgbClr val="282828"/>
                </a:solidFill>
                <a:latin typeface="Century Gothic" panose="020B0502020202020204" pitchFamily="34" charset="0"/>
              </a:rPr>
              <a:t>Judge Dennis M Davis, Chairman Davis Tax Committee, is quoted saying: </a:t>
            </a:r>
            <a:endParaRPr lang="en-US" sz="100" b="1" i="0" u="none" strike="noStrike" baseline="0">
              <a:solidFill>
                <a:srgbClr val="282828"/>
              </a:solidFill>
              <a:latin typeface="Century Gothic" panose="020B0502020202020204" pitchFamily="34" charset="0"/>
            </a:endParaRPr>
          </a:p>
          <a:p>
            <a:pPr algn="l"/>
            <a:endParaRPr lang="en-US" sz="1400">
              <a:solidFill>
                <a:srgbClr val="282828"/>
              </a:solidFill>
              <a:latin typeface="Century Gothic" panose="020B0502020202020204" pitchFamily="34" charset="0"/>
            </a:endParaRPr>
          </a:p>
          <a:p>
            <a:pPr algn="just">
              <a:lnSpc>
                <a:spcPct val="150000"/>
              </a:lnSpc>
            </a:pPr>
            <a:r>
              <a:rPr lang="en-ZA" sz="1400" i="1">
                <a:solidFill>
                  <a:srgbClr val="282828"/>
                </a:solidFill>
                <a:latin typeface="Century Gothic" panose="020B0502020202020204" pitchFamily="34" charset="0"/>
              </a:rPr>
              <a:t>“</a:t>
            </a:r>
            <a:r>
              <a:rPr lang="en-GB" sz="1400" i="1">
                <a:solidFill>
                  <a:srgbClr val="282828"/>
                </a:solidFill>
                <a:latin typeface="Century Gothic" panose="020B0502020202020204" pitchFamily="34" charset="0"/>
              </a:rPr>
              <a:t>In summary, the second edition of this carefully considered book (which not only deals with all the various tax implications of immigration/emigration but the taxation of residents working offshore) remains an invaluable guide to an increasingly complex set of tax challenges. Given these changes, it is an even more significant addition to our body of tax literature and will remain essential reading for anyone advising his or her client with regard to the tax consequences of migration and non-resident accruals.</a:t>
            </a:r>
            <a:r>
              <a:rPr lang="en-ZA" sz="1400" i="1">
                <a:solidFill>
                  <a:srgbClr val="282828"/>
                </a:solidFill>
                <a:latin typeface="Century Gothic" panose="020B0502020202020204" pitchFamily="34" charset="0"/>
              </a:rPr>
              <a:t>”</a:t>
            </a:r>
            <a:endParaRPr lang="en-US" sz="1400" b="0" i="0" u="none" strike="noStrike" baseline="0">
              <a:solidFill>
                <a:srgbClr val="282828"/>
              </a:solidFill>
              <a:latin typeface="CenturyGothic"/>
            </a:endParaRPr>
          </a:p>
          <a:p>
            <a:pPr algn="l">
              <a:lnSpc>
                <a:spcPct val="150000"/>
              </a:lnSpc>
            </a:pPr>
            <a:endParaRPr lang="en-US" sz="1400">
              <a:solidFill>
                <a:srgbClr val="282828"/>
              </a:solidFill>
              <a:latin typeface="CenturyGothic"/>
            </a:endParaRPr>
          </a:p>
        </p:txBody>
      </p:sp>
      <p:pic>
        <p:nvPicPr>
          <p:cNvPr id="20" name="Picture 19" descr="Graphical user interface, website&#10;&#10;Description automatically generated">
            <a:extLst>
              <a:ext uri="{FF2B5EF4-FFF2-40B4-BE49-F238E27FC236}">
                <a16:creationId xmlns:a16="http://schemas.microsoft.com/office/drawing/2014/main" id="{B610EB25-2CEC-AB4E-BAFF-4BF376C0B54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996" y="-11289"/>
            <a:ext cx="3663280"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638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C62CB9B-D7BD-7A43-9EA5-59E9F4AC4EAD}"/>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D53BFA5-12BE-ACEF-87D8-E88B6EE7E465}"/>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63053" y="419113"/>
            <a:ext cx="8372171" cy="350764"/>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INTERNATIONAL TAX STRUCTURES| </a:t>
            </a:r>
            <a:r>
              <a:rPr lang="en-GB" sz="2200" kern="0" spc="-45">
                <a:solidFill>
                  <a:schemeClr val="bg1"/>
                </a:solidFill>
                <a:latin typeface="Century Gothic" panose="020B0502020202020204" pitchFamily="34" charset="0"/>
                <a:cs typeface="Trebuchet MS"/>
              </a:rPr>
              <a:t>HYBRID EVENT</a:t>
            </a:r>
          </a:p>
        </p:txBody>
      </p:sp>
      <p:grpSp>
        <p:nvGrpSpPr>
          <p:cNvPr id="20" name="Group 19">
            <a:extLst>
              <a:ext uri="{FF2B5EF4-FFF2-40B4-BE49-F238E27FC236}">
                <a16:creationId xmlns:a16="http://schemas.microsoft.com/office/drawing/2014/main" id="{459C90CF-3B49-3009-2406-DEDF5C2881F6}"/>
              </a:ext>
            </a:extLst>
          </p:cNvPr>
          <p:cNvGrpSpPr/>
          <p:nvPr/>
        </p:nvGrpSpPr>
        <p:grpSpPr>
          <a:xfrm>
            <a:off x="461009" y="1221294"/>
            <a:ext cx="8372171" cy="5343688"/>
            <a:chOff x="461009" y="1221294"/>
            <a:chExt cx="8336071" cy="5320647"/>
          </a:xfrm>
          <a:effectLst>
            <a:outerShdw blurRad="50800" dist="38100" dir="2700000" algn="tl" rotWithShape="0">
              <a:prstClr val="black">
                <a:alpha val="40000"/>
              </a:prstClr>
            </a:outerShdw>
          </a:effectLst>
        </p:grpSpPr>
        <p:pic>
          <p:nvPicPr>
            <p:cNvPr id="10" name="Picture 9" descr="A picture containing text, person, person, desk&#10;&#10;Description automatically generated">
              <a:extLst>
                <a:ext uri="{FF2B5EF4-FFF2-40B4-BE49-F238E27FC236}">
                  <a16:creationId xmlns:a16="http://schemas.microsoft.com/office/drawing/2014/main" id="{CCCD3183-2EDF-07C5-EE05-6B937A201509}"/>
                </a:ext>
              </a:extLst>
            </p:cNvPr>
            <p:cNvPicPr>
              <a:picLocks noChangeAspect="1"/>
            </p:cNvPicPr>
            <p:nvPr/>
          </p:nvPicPr>
          <p:blipFill>
            <a:blip r:embed="rId2"/>
            <a:stretch>
              <a:fillRect/>
            </a:stretch>
          </p:blipFill>
          <p:spPr>
            <a:xfrm>
              <a:off x="5678152" y="1221294"/>
              <a:ext cx="3118928" cy="2339196"/>
            </a:xfrm>
            <a:prstGeom prst="rect">
              <a:avLst/>
            </a:prstGeom>
            <a:effectLst/>
          </p:spPr>
        </p:pic>
        <p:pic>
          <p:nvPicPr>
            <p:cNvPr id="11" name="Picture 10" descr="A picture containing text, person&#10;&#10;Description automatically generated">
              <a:extLst>
                <a:ext uri="{FF2B5EF4-FFF2-40B4-BE49-F238E27FC236}">
                  <a16:creationId xmlns:a16="http://schemas.microsoft.com/office/drawing/2014/main" id="{5F3F9AB8-256E-D761-1AE9-7C520476A541}"/>
                </a:ext>
              </a:extLst>
            </p:cNvPr>
            <p:cNvPicPr>
              <a:picLocks noChangeAspect="1"/>
            </p:cNvPicPr>
            <p:nvPr/>
          </p:nvPicPr>
          <p:blipFill>
            <a:blip r:embed="rId3"/>
            <a:stretch>
              <a:fillRect/>
            </a:stretch>
          </p:blipFill>
          <p:spPr>
            <a:xfrm>
              <a:off x="463224" y="4117395"/>
              <a:ext cx="3232728" cy="2424546"/>
            </a:xfrm>
            <a:prstGeom prst="rect">
              <a:avLst/>
            </a:prstGeom>
            <a:effectLst/>
          </p:spPr>
        </p:pic>
        <p:pic>
          <p:nvPicPr>
            <p:cNvPr id="17" name="Picture 16" descr="A collage of a person sitting in a chair&#10;&#10;Description automatically generated with low confidence">
              <a:extLst>
                <a:ext uri="{FF2B5EF4-FFF2-40B4-BE49-F238E27FC236}">
                  <a16:creationId xmlns:a16="http://schemas.microsoft.com/office/drawing/2014/main" id="{4F4A1E8F-F79A-4FFC-730A-61C7B87438D6}"/>
                </a:ext>
              </a:extLst>
            </p:cNvPr>
            <p:cNvPicPr>
              <a:picLocks noChangeAspect="1"/>
            </p:cNvPicPr>
            <p:nvPr/>
          </p:nvPicPr>
          <p:blipFill rotWithShape="1">
            <a:blip r:embed="rId4"/>
            <a:srcRect l="5339" t="8257" r="5439" b="46410"/>
            <a:stretch/>
          </p:blipFill>
          <p:spPr>
            <a:xfrm>
              <a:off x="461009" y="1221294"/>
              <a:ext cx="5220950" cy="3215408"/>
            </a:xfrm>
            <a:prstGeom prst="rect">
              <a:avLst/>
            </a:prstGeom>
            <a:effectLst/>
          </p:spPr>
        </p:pic>
        <p:pic>
          <p:nvPicPr>
            <p:cNvPr id="1026" name="Picture 2" descr="May be an image of 4 people, people sitting and indoor">
              <a:extLst>
                <a:ext uri="{FF2B5EF4-FFF2-40B4-BE49-F238E27FC236}">
                  <a16:creationId xmlns:a16="http://schemas.microsoft.com/office/drawing/2014/main" id="{3BFE2E6F-A854-24AE-385A-C64EC2D29C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697" t="55692" r="5352" b="8954"/>
            <a:stretch/>
          </p:blipFill>
          <p:spPr bwMode="auto">
            <a:xfrm>
              <a:off x="3695953" y="4436701"/>
              <a:ext cx="2110116" cy="210523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Picture 11" descr="A collage of a person sitting in a chair&#10;&#10;Description automatically generated with low confidence">
              <a:extLst>
                <a:ext uri="{FF2B5EF4-FFF2-40B4-BE49-F238E27FC236}">
                  <a16:creationId xmlns:a16="http://schemas.microsoft.com/office/drawing/2014/main" id="{2E6DE727-6B25-C118-C570-23D8F32D690B}"/>
                </a:ext>
              </a:extLst>
            </p:cNvPr>
            <p:cNvPicPr>
              <a:picLocks noChangeAspect="1"/>
            </p:cNvPicPr>
            <p:nvPr/>
          </p:nvPicPr>
          <p:blipFill rotWithShape="1">
            <a:blip r:embed="rId4"/>
            <a:srcRect l="51198" t="56038" r="6147" b="8464"/>
            <a:stretch/>
          </p:blipFill>
          <p:spPr>
            <a:xfrm>
              <a:off x="5680364" y="3400239"/>
              <a:ext cx="3114501" cy="3141702"/>
            </a:xfrm>
            <a:prstGeom prst="rect">
              <a:avLst/>
            </a:prstGeom>
            <a:effectLst/>
          </p:spPr>
        </p:pic>
      </p:grpSp>
    </p:spTree>
    <p:extLst>
      <p:ext uri="{BB962C8B-B14F-4D97-AF65-F5344CB8AC3E}">
        <p14:creationId xmlns:p14="http://schemas.microsoft.com/office/powerpoint/2010/main" val="254806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927709-D1A6-4A34-4E36-3A318778333D}"/>
              </a:ext>
            </a:extLst>
          </p:cNvPr>
          <p:cNvGrpSpPr/>
          <p:nvPr/>
        </p:nvGrpSpPr>
        <p:grpSpPr>
          <a:xfrm>
            <a:off x="451942" y="3921760"/>
            <a:ext cx="9047658" cy="3924300"/>
            <a:chOff x="451942" y="3921760"/>
            <a:chExt cx="9047658" cy="3924300"/>
          </a:xfrm>
        </p:grpSpPr>
        <p:pic>
          <p:nvPicPr>
            <p:cNvPr id="10" name="Picture 9" descr="Icon&#10;&#10;Description automatically generated">
              <a:extLst>
                <a:ext uri="{FF2B5EF4-FFF2-40B4-BE49-F238E27FC236}">
                  <a16:creationId xmlns:a16="http://schemas.microsoft.com/office/drawing/2014/main" id="{0C273935-254E-A7D4-80A7-E427D1842BD9}"/>
                </a:ext>
              </a:extLst>
            </p:cNvPr>
            <p:cNvPicPr>
              <a:picLocks noChangeAspect="1"/>
            </p:cNvPicPr>
            <p:nvPr/>
          </p:nvPicPr>
          <p:blipFill>
            <a:blip r:embed="rId3"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1" name="Group 10">
              <a:extLst>
                <a:ext uri="{FF2B5EF4-FFF2-40B4-BE49-F238E27FC236}">
                  <a16:creationId xmlns:a16="http://schemas.microsoft.com/office/drawing/2014/main" id="{BEBFC449-F06D-4208-6DB1-FE56BF9CD187}"/>
                </a:ext>
              </a:extLst>
            </p:cNvPr>
            <p:cNvGrpSpPr/>
            <p:nvPr/>
          </p:nvGrpSpPr>
          <p:grpSpPr>
            <a:xfrm>
              <a:off x="451942" y="6415982"/>
              <a:ext cx="8234858" cy="285881"/>
              <a:chOff x="451942" y="6415982"/>
              <a:chExt cx="8234858" cy="285881"/>
            </a:xfrm>
          </p:grpSpPr>
          <p:sp>
            <p:nvSpPr>
              <p:cNvPr id="12" name="object 18">
                <a:extLst>
                  <a:ext uri="{FF2B5EF4-FFF2-40B4-BE49-F238E27FC236}">
                    <a16:creationId xmlns:a16="http://schemas.microsoft.com/office/drawing/2014/main" id="{9FAAC079-CB94-8BF6-77F8-C9982FFB8559}"/>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3" name="Group 12">
                <a:extLst>
                  <a:ext uri="{FF2B5EF4-FFF2-40B4-BE49-F238E27FC236}">
                    <a16:creationId xmlns:a16="http://schemas.microsoft.com/office/drawing/2014/main" id="{3A32CBD0-476C-5C84-9099-5EB2151831B6}"/>
                  </a:ext>
                </a:extLst>
              </p:cNvPr>
              <p:cNvGrpSpPr/>
              <p:nvPr/>
            </p:nvGrpSpPr>
            <p:grpSpPr>
              <a:xfrm>
                <a:off x="5587665" y="6415982"/>
                <a:ext cx="3099135" cy="285881"/>
                <a:chOff x="5587665" y="6415982"/>
                <a:chExt cx="3099135" cy="285881"/>
              </a:xfrm>
            </p:grpSpPr>
            <p:sp>
              <p:nvSpPr>
                <p:cNvPr id="14" name="object 18">
                  <a:extLst>
                    <a:ext uri="{FF2B5EF4-FFF2-40B4-BE49-F238E27FC236}">
                      <a16:creationId xmlns:a16="http://schemas.microsoft.com/office/drawing/2014/main" id="{D3495021-0594-56BD-0700-4C2E4BA0E3F8}"/>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15" name="Picture 14" descr="Logo&#10;&#10;Description automatically generated">
                  <a:extLst>
                    <a:ext uri="{FF2B5EF4-FFF2-40B4-BE49-F238E27FC236}">
                      <a16:creationId xmlns:a16="http://schemas.microsoft.com/office/drawing/2014/main" id="{8F6CD1FC-533B-DC48-55CD-0766FE1DA8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AC6F3B24-873F-EBB7-21B4-82401C83BB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0" name="Graphic 19">
                  <a:extLst>
                    <a:ext uri="{FF2B5EF4-FFF2-40B4-BE49-F238E27FC236}">
                      <a16:creationId xmlns:a16="http://schemas.microsoft.com/office/drawing/2014/main" id="{C253A3A4-5FCF-0EBD-2839-CBA3B60A73C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2538" y="6449425"/>
                  <a:ext cx="694262" cy="207855"/>
                </a:xfrm>
                <a:prstGeom prst="rect">
                  <a:avLst/>
                </a:prstGeom>
              </p:spPr>
            </p:pic>
          </p:grpSp>
        </p:grpSp>
      </p:grpSp>
      <p:sp>
        <p:nvSpPr>
          <p:cNvPr id="16" name="Rectangle 15">
            <a:extLst>
              <a:ext uri="{FF2B5EF4-FFF2-40B4-BE49-F238E27FC236}">
                <a16:creationId xmlns:a16="http://schemas.microsoft.com/office/drawing/2014/main" id="{F4A6CCC2-4A49-8643-9C00-BAB9965913C4}"/>
              </a:ext>
            </a:extLst>
          </p:cNvPr>
          <p:cNvSpPr/>
          <p:nvPr/>
        </p:nvSpPr>
        <p:spPr>
          <a:xfrm>
            <a:off x="1149552" y="1097534"/>
            <a:ext cx="8014545" cy="3291925"/>
          </a:xfrm>
          <a:prstGeom prst="rect">
            <a:avLst/>
          </a:prstGeom>
          <a:solidFill>
            <a:srgbClr val="BB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76D7C42-9252-FA4C-952B-DDAFE070EC28}"/>
              </a:ext>
            </a:extLst>
          </p:cNvPr>
          <p:cNvSpPr/>
          <p:nvPr/>
        </p:nvSpPr>
        <p:spPr>
          <a:xfrm>
            <a:off x="1149552" y="1088175"/>
            <a:ext cx="7825427" cy="3303043"/>
          </a:xfrm>
          <a:prstGeom prst="rect">
            <a:avLst/>
          </a:prstGeom>
          <a:solidFill>
            <a:srgbClr val="28282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82828"/>
              </a:solidFill>
            </a:endParaRPr>
          </a:p>
        </p:txBody>
      </p:sp>
      <p:sp>
        <p:nvSpPr>
          <p:cNvPr id="29" name="Rectangle 28">
            <a:extLst>
              <a:ext uri="{FF2B5EF4-FFF2-40B4-BE49-F238E27FC236}">
                <a16:creationId xmlns:a16="http://schemas.microsoft.com/office/drawing/2014/main" id="{764D6390-EB62-7141-95DE-1D380471D088}"/>
              </a:ext>
            </a:extLst>
          </p:cNvPr>
          <p:cNvSpPr/>
          <p:nvPr/>
        </p:nvSpPr>
        <p:spPr>
          <a:xfrm>
            <a:off x="1149553" y="1665845"/>
            <a:ext cx="3834339" cy="331397"/>
          </a:xfrm>
          <a:prstGeom prst="rect">
            <a:avLst/>
          </a:prstGeom>
          <a:solidFill>
            <a:srgbClr val="BB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94F2C97-9601-B542-9150-CF7B340AD398}"/>
              </a:ext>
            </a:extLst>
          </p:cNvPr>
          <p:cNvSpPr/>
          <p:nvPr/>
        </p:nvSpPr>
        <p:spPr>
          <a:xfrm>
            <a:off x="210275" y="338357"/>
            <a:ext cx="1662001" cy="1662000"/>
          </a:xfrm>
          <a:prstGeom prst="ellipse">
            <a:avLst/>
          </a:prstGeom>
          <a:solidFill>
            <a:srgbClr val="BB9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ject 18">
            <a:extLst>
              <a:ext uri="{FF2B5EF4-FFF2-40B4-BE49-F238E27FC236}">
                <a16:creationId xmlns:a16="http://schemas.microsoft.com/office/drawing/2014/main" id="{74484D41-1D8D-BA40-8233-9A2CDEB3F508}"/>
              </a:ext>
            </a:extLst>
          </p:cNvPr>
          <p:cNvSpPr txBox="1">
            <a:spLocks/>
          </p:cNvSpPr>
          <p:nvPr/>
        </p:nvSpPr>
        <p:spPr>
          <a:xfrm>
            <a:off x="5324352" y="550343"/>
            <a:ext cx="3406232" cy="689319"/>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spcBef>
                <a:spcPts val="95"/>
              </a:spcBef>
            </a:pPr>
            <a:r>
              <a:rPr lang="en-GB" sz="4400" b="1" kern="0" spc="-45">
                <a:solidFill>
                  <a:srgbClr val="282828"/>
                </a:solidFill>
                <a:latin typeface="Century Gothic"/>
                <a:cs typeface="Trebuchet MS"/>
              </a:rPr>
              <a:t>THE SPEAKER</a:t>
            </a:r>
            <a:endParaRPr lang="en-GB" sz="4400" b="1" kern="0">
              <a:solidFill>
                <a:srgbClr val="282828"/>
              </a:solidFill>
              <a:latin typeface="Century Gothic" panose="020B0502020202020204" pitchFamily="34" charset="0"/>
              <a:cs typeface="Trebuchet MS"/>
            </a:endParaRPr>
          </a:p>
        </p:txBody>
      </p:sp>
      <p:sp>
        <p:nvSpPr>
          <p:cNvPr id="46" name="TextBox 45">
            <a:extLst>
              <a:ext uri="{FF2B5EF4-FFF2-40B4-BE49-F238E27FC236}">
                <a16:creationId xmlns:a16="http://schemas.microsoft.com/office/drawing/2014/main" id="{823647EA-D9D5-EC4E-808E-D1CA285AB71A}"/>
              </a:ext>
            </a:extLst>
          </p:cNvPr>
          <p:cNvSpPr txBox="1"/>
          <p:nvPr/>
        </p:nvSpPr>
        <p:spPr>
          <a:xfrm>
            <a:off x="5089829" y="1674396"/>
            <a:ext cx="3740130" cy="276999"/>
          </a:xfrm>
          <a:prstGeom prst="rect">
            <a:avLst/>
          </a:prstGeom>
          <a:noFill/>
        </p:spPr>
        <p:txBody>
          <a:bodyPr wrap="square">
            <a:spAutoFit/>
          </a:bodyPr>
          <a:lstStyle/>
          <a:p>
            <a:r>
              <a:rPr lang="en-ZA" sz="1200" b="1">
                <a:solidFill>
                  <a:srgbClr val="BB9C53"/>
                </a:solidFill>
                <a:latin typeface="Century Gothic" panose="020B0502020202020204" pitchFamily="34" charset="0"/>
              </a:rPr>
              <a:t>Admitted Attorney: Expatriate Tax</a:t>
            </a:r>
          </a:p>
        </p:txBody>
      </p:sp>
      <p:sp>
        <p:nvSpPr>
          <p:cNvPr id="47" name="TextBox 46">
            <a:extLst>
              <a:ext uri="{FF2B5EF4-FFF2-40B4-BE49-F238E27FC236}">
                <a16:creationId xmlns:a16="http://schemas.microsoft.com/office/drawing/2014/main" id="{8C578845-75D6-8040-81EB-FC0F4EA51324}"/>
              </a:ext>
            </a:extLst>
          </p:cNvPr>
          <p:cNvSpPr txBox="1"/>
          <p:nvPr/>
        </p:nvSpPr>
        <p:spPr>
          <a:xfrm>
            <a:off x="1978213" y="1515536"/>
            <a:ext cx="3953984" cy="494494"/>
          </a:xfrm>
          <a:prstGeom prst="rect">
            <a:avLst/>
          </a:prstGeom>
          <a:noFill/>
        </p:spPr>
        <p:txBody>
          <a:bodyPr wrap="square">
            <a:spAutoFit/>
          </a:bodyPr>
          <a:lstStyle/>
          <a:p>
            <a:pPr>
              <a:lnSpc>
                <a:spcPct val="150000"/>
              </a:lnSpc>
            </a:pPr>
            <a:r>
              <a:rPr lang="en-GB" sz="2000" b="1">
                <a:solidFill>
                  <a:schemeClr val="bg1"/>
                </a:solidFill>
                <a:latin typeface="Century Gothic" panose="020B0502020202020204" pitchFamily="34" charset="0"/>
              </a:rPr>
              <a:t>MARTIN BEZUIDENHOUT</a:t>
            </a:r>
          </a:p>
        </p:txBody>
      </p:sp>
      <p:sp>
        <p:nvSpPr>
          <p:cNvPr id="48" name="TextBox 47">
            <a:extLst>
              <a:ext uri="{FF2B5EF4-FFF2-40B4-BE49-F238E27FC236}">
                <a16:creationId xmlns:a16="http://schemas.microsoft.com/office/drawing/2014/main" id="{BE9A0E71-4D35-7B40-808E-9F1AAB6CF7AC}"/>
              </a:ext>
            </a:extLst>
          </p:cNvPr>
          <p:cNvSpPr txBox="1"/>
          <p:nvPr/>
        </p:nvSpPr>
        <p:spPr>
          <a:xfrm>
            <a:off x="1994155" y="2147551"/>
            <a:ext cx="6660394" cy="1996252"/>
          </a:xfrm>
          <a:prstGeom prst="rect">
            <a:avLst/>
          </a:prstGeom>
          <a:noFill/>
        </p:spPr>
        <p:txBody>
          <a:bodyPr wrap="square">
            <a:spAutoFit/>
          </a:bodyPr>
          <a:lstStyle/>
          <a:p>
            <a:pPr algn="just">
              <a:lnSpc>
                <a:spcPct val="150000"/>
              </a:lnSpc>
            </a:pPr>
            <a:r>
              <a:rPr lang="en-GB" sz="1200">
                <a:solidFill>
                  <a:schemeClr val="bg1"/>
                </a:solidFill>
                <a:latin typeface="Century Gothic"/>
              </a:rPr>
              <a:t>Martin Bezuidenhout holds a BCom Law degree and LLB degree from North West University and is an admitted Attorney and Conveyancer of the High Court of South Africa. Martin is an integral member of Tax Consulting SA’s Expatriate Tax division. He diligently consults on the more complex areas of expatriate taxation and in particular the application of Section 10(1)(o)(ii), and the cessation of tax residency. Martin recently represented Tax Consulting SA at the 2022 SAIT Tax Indaba, where he was part of a panel that discussed “Ordinary emigration and taxing grey hairs.”</a:t>
            </a:r>
          </a:p>
        </p:txBody>
      </p:sp>
      <p:pic>
        <p:nvPicPr>
          <p:cNvPr id="2" name="Picture 1">
            <a:extLst>
              <a:ext uri="{FF2B5EF4-FFF2-40B4-BE49-F238E27FC236}">
                <a16:creationId xmlns:a16="http://schemas.microsoft.com/office/drawing/2014/main" id="{E551E97E-5BCF-FE26-CF88-E84FBB802DD3}"/>
              </a:ext>
            </a:extLst>
          </p:cNvPr>
          <p:cNvPicPr>
            <a:picLocks noChangeAspect="1"/>
          </p:cNvPicPr>
          <p:nvPr/>
        </p:nvPicPr>
        <p:blipFill>
          <a:blip r:embed="rId8"/>
          <a:srcRect/>
          <a:stretch/>
        </p:blipFill>
        <p:spPr>
          <a:xfrm>
            <a:off x="235294" y="362921"/>
            <a:ext cx="1612872" cy="1612872"/>
          </a:xfrm>
          <a:prstGeom prst="rect">
            <a:avLst/>
          </a:prstGeom>
        </p:spPr>
      </p:pic>
    </p:spTree>
    <p:extLst>
      <p:ext uri="{BB962C8B-B14F-4D97-AF65-F5344CB8AC3E}">
        <p14:creationId xmlns:p14="http://schemas.microsoft.com/office/powerpoint/2010/main" val="103087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8347F68-C1C0-855C-F428-ECFA593F4146}"/>
              </a:ext>
            </a:extLst>
          </p:cNvPr>
          <p:cNvGrpSpPr/>
          <p:nvPr/>
        </p:nvGrpSpPr>
        <p:grpSpPr>
          <a:xfrm>
            <a:off x="451942" y="3921760"/>
            <a:ext cx="9047658" cy="3924300"/>
            <a:chOff x="451942" y="3921760"/>
            <a:chExt cx="9047658" cy="3924300"/>
          </a:xfrm>
        </p:grpSpPr>
        <p:pic>
          <p:nvPicPr>
            <p:cNvPr id="12" name="Picture 11" descr="Icon&#10;&#10;Description automatically generated">
              <a:extLst>
                <a:ext uri="{FF2B5EF4-FFF2-40B4-BE49-F238E27FC236}">
                  <a16:creationId xmlns:a16="http://schemas.microsoft.com/office/drawing/2014/main" id="{FED173A7-1438-50E8-1900-4E34F3F67198}"/>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7" name="Group 16">
              <a:extLst>
                <a:ext uri="{FF2B5EF4-FFF2-40B4-BE49-F238E27FC236}">
                  <a16:creationId xmlns:a16="http://schemas.microsoft.com/office/drawing/2014/main" id="{EF69F227-D6A4-0DF9-7FA9-2A1A177FE3C3}"/>
                </a:ext>
              </a:extLst>
            </p:cNvPr>
            <p:cNvGrpSpPr/>
            <p:nvPr/>
          </p:nvGrpSpPr>
          <p:grpSpPr>
            <a:xfrm>
              <a:off x="451942" y="6415982"/>
              <a:ext cx="8234858" cy="285881"/>
              <a:chOff x="451942" y="6415982"/>
              <a:chExt cx="8234858" cy="285881"/>
            </a:xfrm>
          </p:grpSpPr>
          <p:sp>
            <p:nvSpPr>
              <p:cNvPr id="18" name="object 18">
                <a:extLst>
                  <a:ext uri="{FF2B5EF4-FFF2-40B4-BE49-F238E27FC236}">
                    <a16:creationId xmlns:a16="http://schemas.microsoft.com/office/drawing/2014/main" id="{5F49651B-B61D-66F2-1EEB-B33868C2013C}"/>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9" name="Group 18">
                <a:extLst>
                  <a:ext uri="{FF2B5EF4-FFF2-40B4-BE49-F238E27FC236}">
                    <a16:creationId xmlns:a16="http://schemas.microsoft.com/office/drawing/2014/main" id="{37ED080E-F95A-DA2E-7ADB-5AE7BDD05D4C}"/>
                  </a:ext>
                </a:extLst>
              </p:cNvPr>
              <p:cNvGrpSpPr/>
              <p:nvPr/>
            </p:nvGrpSpPr>
            <p:grpSpPr>
              <a:xfrm>
                <a:off x="5587665" y="6415982"/>
                <a:ext cx="3099135" cy="285881"/>
                <a:chOff x="5587665" y="6415982"/>
                <a:chExt cx="3099135" cy="285881"/>
              </a:xfrm>
            </p:grpSpPr>
            <p:sp>
              <p:nvSpPr>
                <p:cNvPr id="20" name="object 18">
                  <a:extLst>
                    <a:ext uri="{FF2B5EF4-FFF2-40B4-BE49-F238E27FC236}">
                      <a16:creationId xmlns:a16="http://schemas.microsoft.com/office/drawing/2014/main" id="{1411E44E-F621-FB33-547F-CCD6B85AA8AC}"/>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1" name="Picture 20" descr="Logo&#10;&#10;Description automatically generated">
                  <a:extLst>
                    <a:ext uri="{FF2B5EF4-FFF2-40B4-BE49-F238E27FC236}">
                      <a16:creationId xmlns:a16="http://schemas.microsoft.com/office/drawing/2014/main" id="{12A76FB8-C6F3-DB70-BF51-8C568E9561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DA80BB1D-39A6-BCD2-7E54-CC2FB0528E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3" name="Graphic 22">
                  <a:extLst>
                    <a:ext uri="{FF2B5EF4-FFF2-40B4-BE49-F238E27FC236}">
                      <a16:creationId xmlns:a16="http://schemas.microsoft.com/office/drawing/2014/main" id="{3B165153-C5FC-ABC3-EEE8-C9444A3957C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9" name="Rectangle 8">
            <a:extLst>
              <a:ext uri="{FF2B5EF4-FFF2-40B4-BE49-F238E27FC236}">
                <a16:creationId xmlns:a16="http://schemas.microsoft.com/office/drawing/2014/main" id="{C919BBCA-E27B-9549-9792-58E7ABA85179}"/>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21649B-CC29-F497-0414-3061959C0DEC}"/>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63053" y="419113"/>
            <a:ext cx="8372171" cy="689319"/>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SAME PAGE ON READING LAW | </a:t>
            </a:r>
            <a:r>
              <a:rPr lang="en-GB" sz="2200" kern="0" spc="-45">
                <a:solidFill>
                  <a:schemeClr val="bg1"/>
                </a:solidFill>
                <a:latin typeface="Century Gothic" panose="020B0502020202020204" pitchFamily="34" charset="0"/>
                <a:cs typeface="Trebuchet MS"/>
              </a:rPr>
              <a:t>BURDEN OF PROOF</a:t>
            </a:r>
            <a:endParaRPr lang="en-GB" sz="2200" kern="0">
              <a:solidFill>
                <a:schemeClr val="bg1"/>
              </a:solidFill>
              <a:latin typeface="Century Gothic" panose="020B0502020202020204" pitchFamily="34" charset="0"/>
              <a:cs typeface="Trebuchet MS"/>
            </a:endParaRPr>
          </a:p>
          <a:p>
            <a:pPr algn="ctr">
              <a:spcBef>
                <a:spcPts val="14"/>
              </a:spcBef>
            </a:pPr>
            <a:endParaRPr lang="en-GB" sz="2200" kern="0">
              <a:solidFill>
                <a:schemeClr val="bg1"/>
              </a:solidFill>
              <a:latin typeface="Trebuchet MS"/>
              <a:cs typeface="Trebuchet MS"/>
            </a:endParaRPr>
          </a:p>
        </p:txBody>
      </p:sp>
      <p:grpSp>
        <p:nvGrpSpPr>
          <p:cNvPr id="14" name="Group 13">
            <a:extLst>
              <a:ext uri="{FF2B5EF4-FFF2-40B4-BE49-F238E27FC236}">
                <a16:creationId xmlns:a16="http://schemas.microsoft.com/office/drawing/2014/main" id="{E5075945-B550-4626-8979-B2B73B33564C}"/>
              </a:ext>
            </a:extLst>
          </p:cNvPr>
          <p:cNvGrpSpPr/>
          <p:nvPr/>
        </p:nvGrpSpPr>
        <p:grpSpPr>
          <a:xfrm>
            <a:off x="384977" y="368311"/>
            <a:ext cx="1065194" cy="0"/>
            <a:chOff x="541278" y="419113"/>
            <a:chExt cx="1065194" cy="0"/>
          </a:xfrm>
        </p:grpSpPr>
        <p:cxnSp>
          <p:nvCxnSpPr>
            <p:cNvPr id="15" name="Straight Connector 14">
              <a:extLst>
                <a:ext uri="{FF2B5EF4-FFF2-40B4-BE49-F238E27FC236}">
                  <a16:creationId xmlns:a16="http://schemas.microsoft.com/office/drawing/2014/main" id="{B0CA449C-F3FA-49FB-9D1B-B1E9FA98D9FE}"/>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3485C1-FFD0-4BCC-9FAE-D012361B6F40}"/>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70DF39B-CC1B-4615-BD7B-FC791F5912A4}"/>
              </a:ext>
            </a:extLst>
          </p:cNvPr>
          <p:cNvSpPr txBox="1"/>
          <p:nvPr/>
        </p:nvSpPr>
        <p:spPr>
          <a:xfrm>
            <a:off x="286374" y="1125304"/>
            <a:ext cx="8468119" cy="4477508"/>
          </a:xfrm>
          <a:prstGeom prst="rect">
            <a:avLst/>
          </a:prstGeom>
          <a:noFill/>
        </p:spPr>
        <p:txBody>
          <a:bodyPr wrap="square" rtlCol="0">
            <a:spAutoFit/>
          </a:bodyPr>
          <a:lstStyle/>
          <a:p>
            <a:pPr marL="0" indent="0">
              <a:lnSpc>
                <a:spcPct val="150000"/>
              </a:lnSpc>
              <a:buNone/>
            </a:pPr>
            <a:r>
              <a:rPr lang="en-US" sz="1600" b="1" i="1">
                <a:solidFill>
                  <a:srgbClr val="282828"/>
                </a:solidFill>
                <a:latin typeface="Century Gothic" panose="020B0502020202020204" pitchFamily="34" charset="0"/>
              </a:rPr>
              <a:t>102.   Burden of proof - </a:t>
            </a:r>
            <a:r>
              <a:rPr lang="en-US" sz="1600" i="1">
                <a:solidFill>
                  <a:srgbClr val="282828"/>
                </a:solidFill>
                <a:latin typeface="Century Gothic" panose="020B0502020202020204" pitchFamily="34" charset="0"/>
              </a:rPr>
              <a:t>(1) A </a:t>
            </a:r>
            <a:r>
              <a:rPr lang="en-US" sz="1600" i="1" u="sng">
                <a:solidFill>
                  <a:srgbClr val="282828"/>
                </a:solidFill>
                <a:latin typeface="Century Gothic" panose="020B0502020202020204" pitchFamily="34" charset="0"/>
              </a:rPr>
              <a:t>taxpayer bears the burden of proving </a:t>
            </a:r>
            <a:r>
              <a:rPr lang="en-US" sz="1600" i="1">
                <a:solidFill>
                  <a:srgbClr val="282828"/>
                </a:solidFill>
                <a:latin typeface="Century Gothic" panose="020B0502020202020204" pitchFamily="34" charset="0"/>
              </a:rPr>
              <a:t>– </a:t>
            </a:r>
            <a:br>
              <a:rPr lang="en-ZA" sz="1600">
                <a:solidFill>
                  <a:srgbClr val="282828"/>
                </a:solidFill>
                <a:latin typeface="Century Gothic" panose="020B0502020202020204" pitchFamily="34" charset="0"/>
              </a:rPr>
            </a:br>
            <a:r>
              <a:rPr lang="en-US" sz="1600" i="1">
                <a:solidFill>
                  <a:srgbClr val="282828"/>
                </a:solidFill>
                <a:latin typeface="Century Gothic" panose="020B0502020202020204" pitchFamily="34" charset="0"/>
              </a:rPr>
              <a:t>(a)  that an amount, transaction, event or item is exempt or otherwise not taxable;</a:t>
            </a:r>
            <a:endParaRPr lang="en-ZA" sz="1600">
              <a:solidFill>
                <a:srgbClr val="282828"/>
              </a:solidFill>
              <a:latin typeface="Century Gothic" panose="020B0502020202020204" pitchFamily="34" charset="0"/>
            </a:endParaRPr>
          </a:p>
          <a:p>
            <a:pPr marL="422042" indent="-422042">
              <a:lnSpc>
                <a:spcPct val="150000"/>
              </a:lnSpc>
              <a:buAutoNum type="alphaLcParenBoth" startAt="2"/>
            </a:pPr>
            <a:r>
              <a:rPr lang="en-US" sz="1600" i="1">
                <a:solidFill>
                  <a:srgbClr val="282828"/>
                </a:solidFill>
                <a:latin typeface="Century Gothic" panose="020B0502020202020204" pitchFamily="34" charset="0"/>
              </a:rPr>
              <a:t>that an amount or item is deductible or may be set off;</a:t>
            </a:r>
            <a:endParaRPr lang="en-ZA" sz="1600">
              <a:solidFill>
                <a:srgbClr val="282828"/>
              </a:solidFill>
              <a:latin typeface="Century Gothic" panose="020B0502020202020204" pitchFamily="34" charset="0"/>
            </a:endParaRPr>
          </a:p>
          <a:p>
            <a:pPr marL="422042" indent="-422042">
              <a:lnSpc>
                <a:spcPct val="150000"/>
              </a:lnSpc>
              <a:buAutoNum type="alphaLcParenBoth" startAt="2"/>
            </a:pPr>
            <a:r>
              <a:rPr lang="en-GB" sz="1600" i="1">
                <a:solidFill>
                  <a:srgbClr val="282828"/>
                </a:solidFill>
                <a:latin typeface="Century Gothic" panose="020B0502020202020204" pitchFamily="34" charset="0"/>
              </a:rPr>
              <a:t>the rate of tax applicable to a transaction, event, item or class of taxpayer;</a:t>
            </a:r>
            <a:endParaRPr lang="en-ZA" sz="1600">
              <a:solidFill>
                <a:srgbClr val="282828"/>
              </a:solidFill>
              <a:latin typeface="Century Gothic" panose="020B0502020202020204" pitchFamily="34" charset="0"/>
            </a:endParaRPr>
          </a:p>
          <a:p>
            <a:pPr marL="422042" indent="-422042">
              <a:lnSpc>
                <a:spcPct val="150000"/>
              </a:lnSpc>
              <a:buAutoNum type="alphaLcParenBoth" startAt="2"/>
            </a:pPr>
            <a:r>
              <a:rPr lang="en-GB" sz="1600" i="1">
                <a:solidFill>
                  <a:srgbClr val="282828"/>
                </a:solidFill>
                <a:latin typeface="Century Gothic" panose="020B0502020202020204" pitchFamily="34" charset="0"/>
              </a:rPr>
              <a:t>that an amount qualifies as a reduction of tax payable;</a:t>
            </a:r>
            <a:endParaRPr lang="en-ZA" sz="1600">
              <a:solidFill>
                <a:srgbClr val="282828"/>
              </a:solidFill>
              <a:latin typeface="Century Gothic" panose="020B0502020202020204" pitchFamily="34" charset="0"/>
            </a:endParaRPr>
          </a:p>
          <a:p>
            <a:pPr marL="422042" indent="-422042">
              <a:lnSpc>
                <a:spcPct val="150000"/>
              </a:lnSpc>
              <a:buAutoNum type="alphaLcParenBoth" startAt="2"/>
            </a:pPr>
            <a:r>
              <a:rPr lang="en-GB" sz="1600" i="1">
                <a:solidFill>
                  <a:srgbClr val="282828"/>
                </a:solidFill>
                <a:latin typeface="Century Gothic" panose="020B0502020202020204" pitchFamily="34" charset="0"/>
              </a:rPr>
              <a:t>that a valuation is correct; or</a:t>
            </a:r>
            <a:endParaRPr lang="en-ZA" sz="1600">
              <a:solidFill>
                <a:srgbClr val="282828"/>
              </a:solidFill>
              <a:latin typeface="Century Gothic" panose="020B0502020202020204" pitchFamily="34" charset="0"/>
            </a:endParaRPr>
          </a:p>
          <a:p>
            <a:pPr marL="422042" indent="-422042">
              <a:lnSpc>
                <a:spcPct val="150000"/>
              </a:lnSpc>
              <a:buAutoNum type="alphaLcParenBoth" startAt="2"/>
            </a:pPr>
            <a:r>
              <a:rPr lang="en-GB" sz="1600" i="1">
                <a:solidFill>
                  <a:srgbClr val="282828"/>
                </a:solidFill>
                <a:latin typeface="Century Gothic" panose="020B0502020202020204" pitchFamily="34" charset="0"/>
              </a:rPr>
              <a:t>whether a ‘decision’ that is subject to objection and appeal under a tax Act, is incorrect.</a:t>
            </a:r>
            <a:endParaRPr lang="en-ZA" sz="1600">
              <a:solidFill>
                <a:srgbClr val="282828"/>
              </a:solidFill>
              <a:latin typeface="Century Gothic" panose="020B0502020202020204" pitchFamily="34" charset="0"/>
            </a:endParaRPr>
          </a:p>
          <a:p>
            <a:pPr marL="0" indent="0">
              <a:lnSpc>
                <a:spcPct val="150000"/>
              </a:lnSpc>
              <a:buClr>
                <a:srgbClr val="BD9E53"/>
              </a:buClr>
              <a:buSzPct val="150000"/>
              <a:buNone/>
              <a:defRPr/>
            </a:pPr>
            <a:r>
              <a:rPr lang="en-GB" sz="1600" b="1" i="1">
                <a:solidFill>
                  <a:srgbClr val="282828"/>
                </a:solidFill>
                <a:latin typeface="Century Gothic" panose="020B0502020202020204" pitchFamily="34" charset="0"/>
              </a:rPr>
              <a:t>129.   Decision by tax court - </a:t>
            </a:r>
            <a:r>
              <a:rPr lang="en-GB" sz="1600" i="1">
                <a:solidFill>
                  <a:srgbClr val="282828"/>
                </a:solidFill>
                <a:latin typeface="Century Gothic" panose="020B0502020202020204" pitchFamily="34" charset="0"/>
              </a:rPr>
              <a:t>(1) </a:t>
            </a:r>
            <a:r>
              <a:rPr lang="en-GB" sz="1600" i="1" u="sng">
                <a:solidFill>
                  <a:srgbClr val="282828"/>
                </a:solidFill>
                <a:latin typeface="Century Gothic" panose="020B0502020202020204" pitchFamily="34" charset="0"/>
              </a:rPr>
              <a:t>The tax court</a:t>
            </a:r>
            <a:r>
              <a:rPr lang="en-GB" sz="1600" i="1">
                <a:solidFill>
                  <a:srgbClr val="282828"/>
                </a:solidFill>
                <a:latin typeface="Century Gothic" panose="020B0502020202020204" pitchFamily="34" charset="0"/>
              </a:rPr>
              <a:t>, after hearing the ‘appellant’s’ appeal lodged under section 107 against an assessment or ‘decision’, </a:t>
            </a:r>
            <a:r>
              <a:rPr lang="en-GB" sz="1600" i="1" u="sng">
                <a:solidFill>
                  <a:srgbClr val="282828"/>
                </a:solidFill>
                <a:latin typeface="Century Gothic" panose="020B0502020202020204" pitchFamily="34" charset="0"/>
              </a:rPr>
              <a:t>must</a:t>
            </a:r>
            <a:r>
              <a:rPr lang="en-GB" sz="1600" i="1">
                <a:solidFill>
                  <a:srgbClr val="282828"/>
                </a:solidFill>
                <a:latin typeface="Century Gothic" panose="020B0502020202020204" pitchFamily="34" charset="0"/>
              </a:rPr>
              <a:t> decide the matter </a:t>
            </a:r>
            <a:r>
              <a:rPr lang="en-GB" sz="1600" i="1" u="sng">
                <a:solidFill>
                  <a:srgbClr val="282828"/>
                </a:solidFill>
                <a:latin typeface="Century Gothic" panose="020B0502020202020204" pitchFamily="34" charset="0"/>
              </a:rPr>
              <a:t>on the basis that the burden of proof as described in section 102 is upon the taxpayer</a:t>
            </a:r>
            <a:r>
              <a:rPr lang="en-GB" sz="1600" i="1">
                <a:solidFill>
                  <a:srgbClr val="282828"/>
                </a:solidFill>
                <a:latin typeface="Century Gothic" panose="020B0502020202020204" pitchFamily="34" charset="0"/>
              </a:rPr>
              <a:t>. (emphasis added)</a:t>
            </a:r>
            <a:endParaRPr lang="en-ZA" sz="1600">
              <a:solidFill>
                <a:srgbClr val="282828"/>
              </a:solidFill>
              <a:latin typeface="Century Gothic" panose="020B0502020202020204" pitchFamily="34" charset="0"/>
            </a:endParaRPr>
          </a:p>
        </p:txBody>
      </p:sp>
    </p:spTree>
    <p:extLst>
      <p:ext uri="{BB962C8B-B14F-4D97-AF65-F5344CB8AC3E}">
        <p14:creationId xmlns:p14="http://schemas.microsoft.com/office/powerpoint/2010/main" val="205297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344F00-30E4-865F-27FF-DD7E61AFB4A9}"/>
              </a:ext>
            </a:extLst>
          </p:cNvPr>
          <p:cNvGrpSpPr/>
          <p:nvPr/>
        </p:nvGrpSpPr>
        <p:grpSpPr>
          <a:xfrm>
            <a:off x="451942" y="3921760"/>
            <a:ext cx="9047658" cy="3924300"/>
            <a:chOff x="451942" y="3921760"/>
            <a:chExt cx="9047658" cy="3924300"/>
          </a:xfrm>
        </p:grpSpPr>
        <p:pic>
          <p:nvPicPr>
            <p:cNvPr id="12" name="Picture 11" descr="Icon&#10;&#10;Description automatically generated">
              <a:extLst>
                <a:ext uri="{FF2B5EF4-FFF2-40B4-BE49-F238E27FC236}">
                  <a16:creationId xmlns:a16="http://schemas.microsoft.com/office/drawing/2014/main" id="{190E41AB-8486-825B-950A-BB457627B80B}"/>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7" name="Group 16">
              <a:extLst>
                <a:ext uri="{FF2B5EF4-FFF2-40B4-BE49-F238E27FC236}">
                  <a16:creationId xmlns:a16="http://schemas.microsoft.com/office/drawing/2014/main" id="{0282E1D4-9488-E181-E437-31B50C81833D}"/>
                </a:ext>
              </a:extLst>
            </p:cNvPr>
            <p:cNvGrpSpPr/>
            <p:nvPr/>
          </p:nvGrpSpPr>
          <p:grpSpPr>
            <a:xfrm>
              <a:off x="451942" y="6415982"/>
              <a:ext cx="8234858" cy="285881"/>
              <a:chOff x="451942" y="6415982"/>
              <a:chExt cx="8234858" cy="285881"/>
            </a:xfrm>
          </p:grpSpPr>
          <p:sp>
            <p:nvSpPr>
              <p:cNvPr id="18" name="object 18">
                <a:extLst>
                  <a:ext uri="{FF2B5EF4-FFF2-40B4-BE49-F238E27FC236}">
                    <a16:creationId xmlns:a16="http://schemas.microsoft.com/office/drawing/2014/main" id="{58449C77-54B4-AF78-E1E7-C20317B394D8}"/>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9" name="Group 18">
                <a:extLst>
                  <a:ext uri="{FF2B5EF4-FFF2-40B4-BE49-F238E27FC236}">
                    <a16:creationId xmlns:a16="http://schemas.microsoft.com/office/drawing/2014/main" id="{EAEB8922-EAFE-791B-E8D7-0C08E192AD23}"/>
                  </a:ext>
                </a:extLst>
              </p:cNvPr>
              <p:cNvGrpSpPr/>
              <p:nvPr/>
            </p:nvGrpSpPr>
            <p:grpSpPr>
              <a:xfrm>
                <a:off x="5587665" y="6415982"/>
                <a:ext cx="3099135" cy="285881"/>
                <a:chOff x="5587665" y="6415982"/>
                <a:chExt cx="3099135" cy="285881"/>
              </a:xfrm>
            </p:grpSpPr>
            <p:sp>
              <p:nvSpPr>
                <p:cNvPr id="20" name="object 18">
                  <a:extLst>
                    <a:ext uri="{FF2B5EF4-FFF2-40B4-BE49-F238E27FC236}">
                      <a16:creationId xmlns:a16="http://schemas.microsoft.com/office/drawing/2014/main" id="{6FECDEE1-EF75-32FE-9121-F8AC4163AA5D}"/>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1" name="Picture 20" descr="Logo&#10;&#10;Description automatically generated">
                  <a:extLst>
                    <a:ext uri="{FF2B5EF4-FFF2-40B4-BE49-F238E27FC236}">
                      <a16:creationId xmlns:a16="http://schemas.microsoft.com/office/drawing/2014/main" id="{20E6099F-CEC5-1F93-0049-1FB13DD7B7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D4BC8B71-9B86-338E-7990-5840AB0A6E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3" name="Graphic 22">
                  <a:extLst>
                    <a:ext uri="{FF2B5EF4-FFF2-40B4-BE49-F238E27FC236}">
                      <a16:creationId xmlns:a16="http://schemas.microsoft.com/office/drawing/2014/main" id="{1679A296-EF30-91FA-6C62-DFF7F305F6E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9" name="Rectangle 8">
            <a:extLst>
              <a:ext uri="{FF2B5EF4-FFF2-40B4-BE49-F238E27FC236}">
                <a16:creationId xmlns:a16="http://schemas.microsoft.com/office/drawing/2014/main" id="{6A32E9AA-AF89-062C-1BD8-925F1AB27375}"/>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7C9620-AEAF-D588-A99A-6EB3DF1498F4}"/>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55433" y="419113"/>
            <a:ext cx="8372171" cy="689319"/>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BURDEN OF PROOF | </a:t>
            </a:r>
            <a:r>
              <a:rPr lang="en-GB" sz="2200" kern="0" spc="-45">
                <a:solidFill>
                  <a:schemeClr val="bg1"/>
                </a:solidFill>
                <a:latin typeface="Century Gothic" panose="020B0502020202020204" pitchFamily="34" charset="0"/>
                <a:cs typeface="Trebuchet MS"/>
              </a:rPr>
              <a:t>CASE LAW EXAMPLES</a:t>
            </a:r>
            <a:endParaRPr lang="en-GB" sz="2200" kern="0">
              <a:solidFill>
                <a:schemeClr val="bg1"/>
              </a:solidFill>
              <a:latin typeface="Century Gothic" panose="020B0502020202020204" pitchFamily="34" charset="0"/>
              <a:cs typeface="Trebuchet MS"/>
            </a:endParaRPr>
          </a:p>
          <a:p>
            <a:pPr algn="ctr">
              <a:spcBef>
                <a:spcPts val="14"/>
              </a:spcBef>
            </a:pPr>
            <a:endParaRPr lang="en-GB" sz="2200" kern="0">
              <a:solidFill>
                <a:schemeClr val="bg1"/>
              </a:solidFill>
              <a:latin typeface="Trebuchet MS"/>
              <a:cs typeface="Trebuchet MS"/>
            </a:endParaRPr>
          </a:p>
        </p:txBody>
      </p:sp>
      <p:grpSp>
        <p:nvGrpSpPr>
          <p:cNvPr id="14" name="Group 13">
            <a:extLst>
              <a:ext uri="{FF2B5EF4-FFF2-40B4-BE49-F238E27FC236}">
                <a16:creationId xmlns:a16="http://schemas.microsoft.com/office/drawing/2014/main" id="{E5075945-B550-4626-8979-B2B73B33564C}"/>
              </a:ext>
            </a:extLst>
          </p:cNvPr>
          <p:cNvGrpSpPr/>
          <p:nvPr/>
        </p:nvGrpSpPr>
        <p:grpSpPr>
          <a:xfrm>
            <a:off x="384977" y="368311"/>
            <a:ext cx="1065194" cy="0"/>
            <a:chOff x="541278" y="419113"/>
            <a:chExt cx="1065194" cy="0"/>
          </a:xfrm>
        </p:grpSpPr>
        <p:cxnSp>
          <p:nvCxnSpPr>
            <p:cNvPr id="15" name="Straight Connector 14">
              <a:extLst>
                <a:ext uri="{FF2B5EF4-FFF2-40B4-BE49-F238E27FC236}">
                  <a16:creationId xmlns:a16="http://schemas.microsoft.com/office/drawing/2014/main" id="{B0CA449C-F3FA-49FB-9D1B-B1E9FA98D9FE}"/>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3485C1-FFD0-4BCC-9FAE-D012361B6F40}"/>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70DF39B-CC1B-4615-BD7B-FC791F5912A4}"/>
              </a:ext>
            </a:extLst>
          </p:cNvPr>
          <p:cNvSpPr txBox="1"/>
          <p:nvPr/>
        </p:nvSpPr>
        <p:spPr>
          <a:xfrm>
            <a:off x="284652" y="1121482"/>
            <a:ext cx="8644310" cy="3000180"/>
          </a:xfrm>
          <a:prstGeom prst="rect">
            <a:avLst/>
          </a:prstGeom>
          <a:noFill/>
        </p:spPr>
        <p:txBody>
          <a:bodyPr wrap="square" rtlCol="0">
            <a:spAutoFit/>
          </a:bodyPr>
          <a:lstStyle/>
          <a:p>
            <a:pPr marL="0" indent="0">
              <a:lnSpc>
                <a:spcPct val="150000"/>
              </a:lnSpc>
              <a:buClr>
                <a:srgbClr val="BD9E53"/>
              </a:buClr>
              <a:buSzPct val="150000"/>
              <a:buNone/>
              <a:defRPr/>
            </a:pPr>
            <a:r>
              <a:rPr lang="en-GB" sz="1600" b="1">
                <a:solidFill>
                  <a:srgbClr val="282828"/>
                </a:solidFill>
                <a:latin typeface="Century Gothic" panose="020B0502020202020204" pitchFamily="34" charset="0"/>
              </a:rPr>
              <a:t>In </a:t>
            </a:r>
            <a:r>
              <a:rPr lang="en-GB" sz="1600" b="1" i="1">
                <a:solidFill>
                  <a:srgbClr val="282828"/>
                </a:solidFill>
                <a:latin typeface="Century Gothic" panose="020B0502020202020204" pitchFamily="34" charset="0"/>
              </a:rPr>
              <a:t>Bloch v SIR </a:t>
            </a:r>
            <a:r>
              <a:rPr lang="en-GB" sz="1600" b="1">
                <a:solidFill>
                  <a:srgbClr val="282828"/>
                </a:solidFill>
                <a:latin typeface="Century Gothic" panose="020B0502020202020204" pitchFamily="34" charset="0"/>
              </a:rPr>
              <a:t>1980 42 SATC 7 at 14, the court confirmed the onus on a taxpayer –</a:t>
            </a:r>
            <a:br>
              <a:rPr lang="en-GB" sz="1600">
                <a:solidFill>
                  <a:srgbClr val="282828"/>
                </a:solidFill>
                <a:latin typeface="Century Gothic" panose="020B0502020202020204" pitchFamily="34" charset="0"/>
              </a:rPr>
            </a:br>
            <a:r>
              <a:rPr lang="en-GB" sz="1600" i="1">
                <a:solidFill>
                  <a:srgbClr val="282828"/>
                </a:solidFill>
                <a:latin typeface="Century Gothic" panose="020B0502020202020204" pitchFamily="34" charset="0"/>
              </a:rPr>
              <a:t>“discharged on the ordinary basis applied in civil cases, that is, on a balance of probabilities”</a:t>
            </a:r>
            <a:r>
              <a:rPr lang="en-GB" sz="1600">
                <a:solidFill>
                  <a:srgbClr val="282828"/>
                </a:solidFill>
                <a:latin typeface="Century Gothic" panose="020B0502020202020204" pitchFamily="34" charset="0"/>
              </a:rPr>
              <a:t>. </a:t>
            </a:r>
          </a:p>
          <a:p>
            <a:pPr marL="0" indent="0">
              <a:lnSpc>
                <a:spcPct val="150000"/>
              </a:lnSpc>
              <a:buClr>
                <a:srgbClr val="BD9E53"/>
              </a:buClr>
              <a:buSzPct val="150000"/>
              <a:buNone/>
              <a:defRPr/>
            </a:pPr>
            <a:r>
              <a:rPr lang="en-GB" sz="1600" b="1">
                <a:solidFill>
                  <a:srgbClr val="282828"/>
                </a:solidFill>
                <a:latin typeface="Century Gothic" panose="020B0502020202020204" pitchFamily="34" charset="0"/>
              </a:rPr>
              <a:t>The Special Court in </a:t>
            </a:r>
            <a:r>
              <a:rPr lang="en-GB" sz="1600" b="1" i="1">
                <a:solidFill>
                  <a:srgbClr val="282828"/>
                </a:solidFill>
                <a:latin typeface="Century Gothic" panose="020B0502020202020204" pitchFamily="34" charset="0"/>
              </a:rPr>
              <a:t>ITC 43</a:t>
            </a:r>
            <a:r>
              <a:rPr lang="en-GB" sz="1600" b="1">
                <a:solidFill>
                  <a:srgbClr val="282828"/>
                </a:solidFill>
                <a:latin typeface="Century Gothic" panose="020B0502020202020204" pitchFamily="34" charset="0"/>
              </a:rPr>
              <a:t> held that –</a:t>
            </a:r>
            <a:br>
              <a:rPr lang="en-GB" sz="1600" b="1">
                <a:solidFill>
                  <a:srgbClr val="282828"/>
                </a:solidFill>
                <a:latin typeface="Century Gothic" panose="020B0502020202020204" pitchFamily="34" charset="0"/>
              </a:rPr>
            </a:br>
            <a:r>
              <a:rPr lang="en-GB" sz="1600" i="1">
                <a:solidFill>
                  <a:srgbClr val="282828"/>
                </a:solidFill>
                <a:latin typeface="Century Gothic" panose="020B0502020202020204" pitchFamily="34" charset="0"/>
              </a:rPr>
              <a:t>“in the case of </a:t>
            </a:r>
            <a:r>
              <a:rPr lang="en-GB" sz="1600" i="1" u="sng">
                <a:solidFill>
                  <a:srgbClr val="282828"/>
                </a:solidFill>
                <a:latin typeface="Century Gothic" panose="020B0502020202020204" pitchFamily="34" charset="0"/>
              </a:rPr>
              <a:t>all things being equal we are bound to decide in favour of the Commissioner</a:t>
            </a:r>
            <a:r>
              <a:rPr lang="en-GB" sz="1600" i="1">
                <a:solidFill>
                  <a:srgbClr val="282828"/>
                </a:solidFill>
                <a:latin typeface="Century Gothic" panose="020B0502020202020204" pitchFamily="34" charset="0"/>
              </a:rPr>
              <a:t>. Therefore, we are of opinion that the assessment must be confirmed.”</a:t>
            </a:r>
            <a:endParaRPr lang="en-ZA" sz="1600">
              <a:solidFill>
                <a:srgbClr val="282828"/>
              </a:solidFill>
              <a:latin typeface="Century Gothic" panose="020B0502020202020204" pitchFamily="34" charset="0"/>
            </a:endParaRPr>
          </a:p>
          <a:p>
            <a:pPr marL="0" indent="0" algn="just">
              <a:lnSpc>
                <a:spcPct val="150000"/>
              </a:lnSpc>
              <a:buClr>
                <a:srgbClr val="BD9E53"/>
              </a:buClr>
              <a:buSzPct val="150000"/>
              <a:buNone/>
              <a:defRPr/>
            </a:pPr>
            <a:r>
              <a:rPr lang="en-ZA" altLang="en-US" sz="1600">
                <a:solidFill>
                  <a:srgbClr val="282828"/>
                </a:solidFill>
                <a:latin typeface="Century Gothic" panose="020B0502020202020204" pitchFamily="34" charset="0"/>
              </a:rPr>
              <a:t>(emphasis added)</a:t>
            </a:r>
          </a:p>
          <a:p>
            <a:pPr marL="0" indent="0">
              <a:lnSpc>
                <a:spcPct val="150000"/>
              </a:lnSpc>
              <a:buNone/>
            </a:pPr>
            <a:endParaRPr lang="en-ZA" sz="1600">
              <a:solidFill>
                <a:srgbClr val="282828"/>
              </a:solidFill>
              <a:latin typeface="Century Gothic" panose="020B0502020202020204" pitchFamily="34" charset="0"/>
            </a:endParaRPr>
          </a:p>
        </p:txBody>
      </p:sp>
    </p:spTree>
    <p:extLst>
      <p:ext uri="{BB962C8B-B14F-4D97-AF65-F5344CB8AC3E}">
        <p14:creationId xmlns:p14="http://schemas.microsoft.com/office/powerpoint/2010/main" val="80963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1B17610-A706-24AB-E7CB-FFCBF5D3B4A5}"/>
              </a:ext>
            </a:extLst>
          </p:cNvPr>
          <p:cNvGrpSpPr/>
          <p:nvPr/>
        </p:nvGrpSpPr>
        <p:grpSpPr>
          <a:xfrm>
            <a:off x="451942" y="3921760"/>
            <a:ext cx="9047658" cy="3924300"/>
            <a:chOff x="451942" y="3921760"/>
            <a:chExt cx="9047658" cy="3924300"/>
          </a:xfrm>
        </p:grpSpPr>
        <p:pic>
          <p:nvPicPr>
            <p:cNvPr id="11" name="Picture 10" descr="Icon&#10;&#10;Description automatically generated">
              <a:extLst>
                <a:ext uri="{FF2B5EF4-FFF2-40B4-BE49-F238E27FC236}">
                  <a16:creationId xmlns:a16="http://schemas.microsoft.com/office/drawing/2014/main" id="{42299205-2147-8918-8009-9924227981EA}"/>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2" name="Group 11">
              <a:extLst>
                <a:ext uri="{FF2B5EF4-FFF2-40B4-BE49-F238E27FC236}">
                  <a16:creationId xmlns:a16="http://schemas.microsoft.com/office/drawing/2014/main" id="{D6D7B5D4-2B32-EF9C-D466-CB5FBD7CB7EF}"/>
                </a:ext>
              </a:extLst>
            </p:cNvPr>
            <p:cNvGrpSpPr/>
            <p:nvPr/>
          </p:nvGrpSpPr>
          <p:grpSpPr>
            <a:xfrm>
              <a:off x="451942" y="6415982"/>
              <a:ext cx="8234858" cy="285881"/>
              <a:chOff x="451942" y="6415982"/>
              <a:chExt cx="8234858" cy="285881"/>
            </a:xfrm>
          </p:grpSpPr>
          <p:sp>
            <p:nvSpPr>
              <p:cNvPr id="18" name="object 18">
                <a:extLst>
                  <a:ext uri="{FF2B5EF4-FFF2-40B4-BE49-F238E27FC236}">
                    <a16:creationId xmlns:a16="http://schemas.microsoft.com/office/drawing/2014/main" id="{CD2B4C8E-EAB7-BDC7-424B-3C0356F04211}"/>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9" name="Group 18">
                <a:extLst>
                  <a:ext uri="{FF2B5EF4-FFF2-40B4-BE49-F238E27FC236}">
                    <a16:creationId xmlns:a16="http://schemas.microsoft.com/office/drawing/2014/main" id="{66CB0A93-8408-C54C-E4EC-35CD4F4987BB}"/>
                  </a:ext>
                </a:extLst>
              </p:cNvPr>
              <p:cNvGrpSpPr/>
              <p:nvPr/>
            </p:nvGrpSpPr>
            <p:grpSpPr>
              <a:xfrm>
                <a:off x="5587665" y="6415982"/>
                <a:ext cx="3099135" cy="285881"/>
                <a:chOff x="5587665" y="6415982"/>
                <a:chExt cx="3099135" cy="285881"/>
              </a:xfrm>
            </p:grpSpPr>
            <p:sp>
              <p:nvSpPr>
                <p:cNvPr id="20" name="object 18">
                  <a:extLst>
                    <a:ext uri="{FF2B5EF4-FFF2-40B4-BE49-F238E27FC236}">
                      <a16:creationId xmlns:a16="http://schemas.microsoft.com/office/drawing/2014/main" id="{10F1FE39-3B5A-DDB7-71B7-533C69A1ADBF}"/>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1" name="Picture 20" descr="Logo&#10;&#10;Description automatically generated">
                  <a:extLst>
                    <a:ext uri="{FF2B5EF4-FFF2-40B4-BE49-F238E27FC236}">
                      <a16:creationId xmlns:a16="http://schemas.microsoft.com/office/drawing/2014/main" id="{4ACA1075-C771-86AB-5C58-F6D1BF143E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013D8353-132F-8240-6861-FC41E3D71C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3" name="Graphic 22">
                  <a:extLst>
                    <a:ext uri="{FF2B5EF4-FFF2-40B4-BE49-F238E27FC236}">
                      <a16:creationId xmlns:a16="http://schemas.microsoft.com/office/drawing/2014/main" id="{8155F4E6-DF3C-DCA2-3DE0-D7C40FB4DC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8" name="Rectangle 7">
            <a:extLst>
              <a:ext uri="{FF2B5EF4-FFF2-40B4-BE49-F238E27FC236}">
                <a16:creationId xmlns:a16="http://schemas.microsoft.com/office/drawing/2014/main" id="{B42A05B6-287B-1824-3DEB-4D862D205DC1}"/>
              </a:ext>
            </a:extLst>
          </p:cNvPr>
          <p:cNvSpPr/>
          <p:nvPr/>
        </p:nvSpPr>
        <p:spPr>
          <a:xfrm rot="5400000">
            <a:off x="3929383" y="-3613327"/>
            <a:ext cx="936098"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63053" y="419113"/>
            <a:ext cx="8540373" cy="1040697"/>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SUPREME COURT OF APPEAL | </a:t>
            </a:r>
            <a:r>
              <a:rPr lang="en-GB" sz="2200" kern="0" spc="-45">
                <a:solidFill>
                  <a:schemeClr val="bg1"/>
                </a:solidFill>
                <a:latin typeface="Century Gothic" panose="020B0502020202020204" pitchFamily="34" charset="0"/>
                <a:cs typeface="Trebuchet MS"/>
              </a:rPr>
              <a:t>LAW CONSIDERS “OBJECTIVE” &amp; NOT “SUBJECTIVE”</a:t>
            </a:r>
            <a:endParaRPr lang="en-GB" sz="2200" kern="0">
              <a:solidFill>
                <a:schemeClr val="bg1"/>
              </a:solidFill>
              <a:latin typeface="Century Gothic" panose="020B0502020202020204" pitchFamily="34" charset="0"/>
              <a:cs typeface="Trebuchet MS"/>
            </a:endParaRPr>
          </a:p>
          <a:p>
            <a:pPr algn="ctr">
              <a:spcBef>
                <a:spcPts val="14"/>
              </a:spcBef>
            </a:pPr>
            <a:endParaRPr lang="en-GB" sz="2200" kern="0">
              <a:solidFill>
                <a:schemeClr val="bg1"/>
              </a:solidFill>
              <a:latin typeface="Trebuchet MS"/>
              <a:cs typeface="Trebuchet MS"/>
            </a:endParaRPr>
          </a:p>
        </p:txBody>
      </p:sp>
      <p:grpSp>
        <p:nvGrpSpPr>
          <p:cNvPr id="14" name="Group 13">
            <a:extLst>
              <a:ext uri="{FF2B5EF4-FFF2-40B4-BE49-F238E27FC236}">
                <a16:creationId xmlns:a16="http://schemas.microsoft.com/office/drawing/2014/main" id="{E5075945-B550-4626-8979-B2B73B33564C}"/>
              </a:ext>
            </a:extLst>
          </p:cNvPr>
          <p:cNvGrpSpPr/>
          <p:nvPr/>
        </p:nvGrpSpPr>
        <p:grpSpPr>
          <a:xfrm>
            <a:off x="384977" y="368311"/>
            <a:ext cx="1065194" cy="0"/>
            <a:chOff x="541278" y="419113"/>
            <a:chExt cx="1065194" cy="0"/>
          </a:xfrm>
        </p:grpSpPr>
        <p:cxnSp>
          <p:nvCxnSpPr>
            <p:cNvPr id="15" name="Straight Connector 14">
              <a:extLst>
                <a:ext uri="{FF2B5EF4-FFF2-40B4-BE49-F238E27FC236}">
                  <a16:creationId xmlns:a16="http://schemas.microsoft.com/office/drawing/2014/main" id="{B0CA449C-F3FA-49FB-9D1B-B1E9FA98D9FE}"/>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3485C1-FFD0-4BCC-9FAE-D012361B6F40}"/>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963D715F-73E1-4D96-AE23-7508A40A8116}"/>
              </a:ext>
            </a:extLst>
          </p:cNvPr>
          <p:cNvPicPr>
            <a:picLocks noChangeAspect="1"/>
          </p:cNvPicPr>
          <p:nvPr/>
        </p:nvPicPr>
        <p:blipFill rotWithShape="1">
          <a:blip r:embed="rId7"/>
          <a:srcRect b="2049"/>
          <a:stretch/>
        </p:blipFill>
        <p:spPr>
          <a:xfrm>
            <a:off x="208462" y="1652787"/>
            <a:ext cx="8379636" cy="3224066"/>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2DA73F8C-0804-97AB-D301-9D5D3577C342}"/>
              </a:ext>
            </a:extLst>
          </p:cNvPr>
          <p:cNvSpPr/>
          <p:nvPr/>
        </p:nvSpPr>
        <p:spPr>
          <a:xfrm rot="5400000">
            <a:off x="8586885" y="695040"/>
            <a:ext cx="936098"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2D6FA27E-A574-3D96-3BB9-E66C87385C38}"/>
                  </a:ext>
                </a:extLst>
              </p14:cNvPr>
              <p14:cNvContentPartPr/>
              <p14:nvPr/>
            </p14:nvContentPartPr>
            <p14:xfrm>
              <a:off x="4451959" y="3792542"/>
              <a:ext cx="3738320" cy="96449"/>
            </p14:xfrm>
          </p:contentPart>
        </mc:Choice>
        <mc:Fallback xmlns="">
          <p:pic>
            <p:nvPicPr>
              <p:cNvPr id="3" name="Ink 2">
                <a:extLst>
                  <a:ext uri="{FF2B5EF4-FFF2-40B4-BE49-F238E27FC236}">
                    <a16:creationId xmlns:a16="http://schemas.microsoft.com/office/drawing/2014/main" id="{2D6FA27E-A574-3D96-3BB9-E66C87385C38}"/>
                  </a:ext>
                </a:extLst>
              </p:cNvPr>
              <p:cNvPicPr/>
              <p:nvPr/>
            </p:nvPicPr>
            <p:blipFill>
              <a:blip r:embed="rId9"/>
              <a:stretch>
                <a:fillRect/>
              </a:stretch>
            </p:blipFill>
            <p:spPr>
              <a:xfrm>
                <a:off x="4397968" y="3684978"/>
                <a:ext cx="3845942" cy="31121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04B3E59D-6948-AA8F-2305-C15A5E67AB09}"/>
                  </a:ext>
                </a:extLst>
              </p14:cNvPr>
              <p14:cNvContentPartPr/>
              <p14:nvPr/>
            </p14:nvContentPartPr>
            <p14:xfrm>
              <a:off x="610643" y="4023531"/>
              <a:ext cx="7129653" cy="158209"/>
            </p14:xfrm>
          </p:contentPart>
        </mc:Choice>
        <mc:Fallback xmlns="">
          <p:pic>
            <p:nvPicPr>
              <p:cNvPr id="4" name="Ink 3">
                <a:extLst>
                  <a:ext uri="{FF2B5EF4-FFF2-40B4-BE49-F238E27FC236}">
                    <a16:creationId xmlns:a16="http://schemas.microsoft.com/office/drawing/2014/main" id="{04B3E59D-6948-AA8F-2305-C15A5E67AB09}"/>
                  </a:ext>
                </a:extLst>
              </p:cNvPr>
              <p:cNvPicPr/>
              <p:nvPr/>
            </p:nvPicPr>
            <p:blipFill>
              <a:blip r:embed="rId11"/>
              <a:stretch>
                <a:fillRect/>
              </a:stretch>
            </p:blipFill>
            <p:spPr>
              <a:xfrm>
                <a:off x="556647" y="3915661"/>
                <a:ext cx="7237285" cy="37358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31C12141-2898-5A04-970C-2C06919FC261}"/>
                  </a:ext>
                </a:extLst>
              </p14:cNvPr>
              <p14:cNvContentPartPr/>
              <p14:nvPr/>
            </p14:nvContentPartPr>
            <p14:xfrm>
              <a:off x="585145" y="4055301"/>
              <a:ext cx="7748755" cy="490685"/>
            </p14:xfrm>
          </p:contentPart>
        </mc:Choice>
        <mc:Fallback xmlns="">
          <p:pic>
            <p:nvPicPr>
              <p:cNvPr id="5" name="Ink 4">
                <a:extLst>
                  <a:ext uri="{FF2B5EF4-FFF2-40B4-BE49-F238E27FC236}">
                    <a16:creationId xmlns:a16="http://schemas.microsoft.com/office/drawing/2014/main" id="{31C12141-2898-5A04-970C-2C06919FC261}"/>
                  </a:ext>
                </a:extLst>
              </p:cNvPr>
              <p:cNvPicPr/>
              <p:nvPr/>
            </p:nvPicPr>
            <p:blipFill>
              <a:blip r:embed="rId13"/>
              <a:stretch>
                <a:fillRect/>
              </a:stretch>
            </p:blipFill>
            <p:spPr>
              <a:xfrm>
                <a:off x="531147" y="3947379"/>
                <a:ext cx="7856392" cy="70616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91645DA2-5EBD-856F-568C-D611DC52BEEB}"/>
                  </a:ext>
                </a:extLst>
              </p14:cNvPr>
              <p14:cNvContentPartPr/>
              <p14:nvPr/>
            </p14:nvContentPartPr>
            <p14:xfrm>
              <a:off x="662836" y="4701760"/>
              <a:ext cx="4488548" cy="75071"/>
            </p14:xfrm>
          </p:contentPart>
        </mc:Choice>
        <mc:Fallback xmlns="">
          <p:pic>
            <p:nvPicPr>
              <p:cNvPr id="6" name="Ink 5">
                <a:extLst>
                  <a:ext uri="{FF2B5EF4-FFF2-40B4-BE49-F238E27FC236}">
                    <a16:creationId xmlns:a16="http://schemas.microsoft.com/office/drawing/2014/main" id="{91645DA2-5EBD-856F-568C-D611DC52BEEB}"/>
                  </a:ext>
                </a:extLst>
              </p:cNvPr>
              <p:cNvPicPr/>
              <p:nvPr/>
            </p:nvPicPr>
            <p:blipFill>
              <a:blip r:embed="rId15"/>
              <a:stretch>
                <a:fillRect/>
              </a:stretch>
            </p:blipFill>
            <p:spPr>
              <a:xfrm>
                <a:off x="608844" y="4594003"/>
                <a:ext cx="4596172" cy="29022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61F57B43-57A5-4BC3-C3FE-E0EFA84413E8}"/>
                  </a:ext>
                </a:extLst>
              </p14:cNvPr>
              <p14:cNvContentPartPr/>
              <p14:nvPr/>
            </p14:nvContentPartPr>
            <p14:xfrm>
              <a:off x="2366833" y="3855975"/>
              <a:ext cx="5511283" cy="963998"/>
            </p14:xfrm>
          </p:contentPart>
        </mc:Choice>
        <mc:Fallback xmlns="">
          <p:pic>
            <p:nvPicPr>
              <p:cNvPr id="7" name="Ink 6">
                <a:extLst>
                  <a:ext uri="{FF2B5EF4-FFF2-40B4-BE49-F238E27FC236}">
                    <a16:creationId xmlns:a16="http://schemas.microsoft.com/office/drawing/2014/main" id="{61F57B43-57A5-4BC3-C3FE-E0EFA84413E8}"/>
                  </a:ext>
                </a:extLst>
              </p:cNvPr>
              <p:cNvPicPr/>
              <p:nvPr/>
            </p:nvPicPr>
            <p:blipFill>
              <a:blip r:embed="rId17"/>
              <a:stretch>
                <a:fillRect/>
              </a:stretch>
            </p:blipFill>
            <p:spPr>
              <a:xfrm>
                <a:off x="2312836" y="3747984"/>
                <a:ext cx="5618917" cy="1179620"/>
              </a:xfrm>
              <a:prstGeom prst="rect">
                <a:avLst/>
              </a:prstGeom>
            </p:spPr>
          </p:pic>
        </mc:Fallback>
      </mc:AlternateContent>
    </p:spTree>
    <p:extLst>
      <p:ext uri="{BB962C8B-B14F-4D97-AF65-F5344CB8AC3E}">
        <p14:creationId xmlns:p14="http://schemas.microsoft.com/office/powerpoint/2010/main" val="209395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C69D0F5-A688-B7B3-DF9B-308A97165BD9}"/>
              </a:ext>
            </a:extLst>
          </p:cNvPr>
          <p:cNvGrpSpPr/>
          <p:nvPr/>
        </p:nvGrpSpPr>
        <p:grpSpPr>
          <a:xfrm>
            <a:off x="451942" y="3921760"/>
            <a:ext cx="9047658" cy="3924300"/>
            <a:chOff x="451942" y="3921760"/>
            <a:chExt cx="9047658" cy="3924300"/>
          </a:xfrm>
        </p:grpSpPr>
        <p:pic>
          <p:nvPicPr>
            <p:cNvPr id="12" name="Picture 11" descr="Icon&#10;&#10;Description automatically generated">
              <a:extLst>
                <a:ext uri="{FF2B5EF4-FFF2-40B4-BE49-F238E27FC236}">
                  <a16:creationId xmlns:a16="http://schemas.microsoft.com/office/drawing/2014/main" id="{84805865-883E-27A5-AAF6-16BC5E151232}"/>
                </a:ext>
              </a:extLst>
            </p:cNvPr>
            <p:cNvPicPr>
              <a:picLocks noChangeAspect="1"/>
            </p:cNvPicPr>
            <p:nvPr/>
          </p:nvPicPr>
          <p:blipFill>
            <a:blip r:embed="rId2" cstate="screen">
              <a:alphaModFix amt="16000"/>
              <a:extLst>
                <a:ext uri="{28A0092B-C50C-407E-A947-70E740481C1C}">
                  <a14:useLocalDpi xmlns:a14="http://schemas.microsoft.com/office/drawing/2010/main"/>
                </a:ext>
              </a:extLst>
            </a:blip>
            <a:stretch>
              <a:fillRect/>
            </a:stretch>
          </p:blipFill>
          <p:spPr>
            <a:xfrm>
              <a:off x="5588000" y="3921760"/>
              <a:ext cx="3911600" cy="3924300"/>
            </a:xfrm>
            <a:prstGeom prst="rect">
              <a:avLst/>
            </a:prstGeom>
            <a:effectLst/>
          </p:spPr>
        </p:pic>
        <p:grpSp>
          <p:nvGrpSpPr>
            <p:cNvPr id="17" name="Group 16">
              <a:extLst>
                <a:ext uri="{FF2B5EF4-FFF2-40B4-BE49-F238E27FC236}">
                  <a16:creationId xmlns:a16="http://schemas.microsoft.com/office/drawing/2014/main" id="{C87E242D-2613-24D9-E26C-56F0A0020831}"/>
                </a:ext>
              </a:extLst>
            </p:cNvPr>
            <p:cNvGrpSpPr/>
            <p:nvPr/>
          </p:nvGrpSpPr>
          <p:grpSpPr>
            <a:xfrm>
              <a:off x="451942" y="6415982"/>
              <a:ext cx="8234858" cy="285881"/>
              <a:chOff x="451942" y="6415982"/>
              <a:chExt cx="8234858" cy="285881"/>
            </a:xfrm>
          </p:grpSpPr>
          <p:sp>
            <p:nvSpPr>
              <p:cNvPr id="18" name="object 18">
                <a:extLst>
                  <a:ext uri="{FF2B5EF4-FFF2-40B4-BE49-F238E27FC236}">
                    <a16:creationId xmlns:a16="http://schemas.microsoft.com/office/drawing/2014/main" id="{751EF2C0-D6A7-80FE-28E7-EE9FFF25913B}"/>
                  </a:ext>
                </a:extLst>
              </p:cNvPr>
              <p:cNvSpPr txBox="1">
                <a:spLocks/>
              </p:cNvSpPr>
              <p:nvPr/>
            </p:nvSpPr>
            <p:spPr>
              <a:xfrm>
                <a:off x="451942" y="6499799"/>
                <a:ext cx="2710109" cy="135321"/>
              </a:xfrm>
              <a:prstGeom prst="rect">
                <a:avLst/>
              </a:prstGeom>
            </p:spPr>
            <p:txBody>
              <a:bodyPr vert="horz" wrap="square" lIns="0" tIns="12092" rIns="0" bIns="0" rtlCol="0" anchor="t">
                <a:spAutoFit/>
              </a:bodyPr>
              <a:lstStyle>
                <a:lvl1pPr>
                  <a:defRPr sz="2800" b="0" i="0">
                    <a:solidFill>
                      <a:srgbClr val="706259"/>
                    </a:solidFill>
                    <a:latin typeface="Arial"/>
                    <a:ea typeface="+mj-ea"/>
                    <a:cs typeface="Arial"/>
                  </a:defRPr>
                </a:lvl1pPr>
              </a:lstStyle>
              <a:p>
                <a:pPr marL="11430" algn="just">
                  <a:spcBef>
                    <a:spcPts val="95"/>
                  </a:spcBef>
                </a:pPr>
                <a:r>
                  <a:rPr lang="en-GB" sz="800" b="1" kern="0" spc="-45">
                    <a:solidFill>
                      <a:srgbClr val="282828"/>
                    </a:solidFill>
                    <a:latin typeface="Century Gothic"/>
                    <a:cs typeface="Trebuchet MS"/>
                  </a:rPr>
                  <a:t>OCTOBER 2022 </a:t>
                </a:r>
                <a:r>
                  <a:rPr lang="en-GB" sz="800" kern="0" spc="-45">
                    <a:solidFill>
                      <a:srgbClr val="282828"/>
                    </a:solidFill>
                    <a:latin typeface="Century Gothic"/>
                    <a:cs typeface="Trebuchet MS"/>
                  </a:rPr>
                  <a:t>| ALL RIGHTS RESERVED</a:t>
                </a:r>
                <a:endParaRPr lang="en-GB" sz="800" kern="0">
                  <a:solidFill>
                    <a:srgbClr val="282828"/>
                  </a:solidFill>
                  <a:latin typeface="Century Gothic"/>
                  <a:cs typeface="Trebuchet MS"/>
                </a:endParaRPr>
              </a:p>
            </p:txBody>
          </p:sp>
          <p:grpSp>
            <p:nvGrpSpPr>
              <p:cNvPr id="19" name="Group 18">
                <a:extLst>
                  <a:ext uri="{FF2B5EF4-FFF2-40B4-BE49-F238E27FC236}">
                    <a16:creationId xmlns:a16="http://schemas.microsoft.com/office/drawing/2014/main" id="{024955D6-3DC2-20CD-B0A5-E3D18F2180F7}"/>
                  </a:ext>
                </a:extLst>
              </p:cNvPr>
              <p:cNvGrpSpPr/>
              <p:nvPr/>
            </p:nvGrpSpPr>
            <p:grpSpPr>
              <a:xfrm>
                <a:off x="5587665" y="6415982"/>
                <a:ext cx="3099135" cy="285881"/>
                <a:chOff x="5587665" y="6415982"/>
                <a:chExt cx="3099135" cy="285881"/>
              </a:xfrm>
            </p:grpSpPr>
            <p:sp>
              <p:nvSpPr>
                <p:cNvPr id="20" name="object 18">
                  <a:extLst>
                    <a:ext uri="{FF2B5EF4-FFF2-40B4-BE49-F238E27FC236}">
                      <a16:creationId xmlns:a16="http://schemas.microsoft.com/office/drawing/2014/main" id="{AC01CCE8-09DB-C992-1837-7C9A7BC53C58}"/>
                    </a:ext>
                  </a:extLst>
                </p:cNvPr>
                <p:cNvSpPr txBox="1">
                  <a:spLocks/>
                </p:cNvSpPr>
                <p:nvPr/>
              </p:nvSpPr>
              <p:spPr>
                <a:xfrm>
                  <a:off x="5587665" y="6503545"/>
                  <a:ext cx="710652" cy="135321"/>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lgn="just">
                    <a:spcBef>
                      <a:spcPts val="95"/>
                    </a:spcBef>
                  </a:pPr>
                  <a:r>
                    <a:rPr lang="en-GB" sz="800" b="1" kern="0" spc="-45">
                      <a:solidFill>
                        <a:srgbClr val="282828"/>
                      </a:solidFill>
                      <a:latin typeface="Century Gothic" panose="020B0502020202020204" pitchFamily="34" charset="0"/>
                      <a:cs typeface="Trebuchet MS"/>
                    </a:rPr>
                    <a:t>HOSTED BY: </a:t>
                  </a:r>
                  <a:endParaRPr lang="en-GB" sz="800" kern="0">
                    <a:solidFill>
                      <a:srgbClr val="282828"/>
                    </a:solidFill>
                    <a:latin typeface="Century Gothic" panose="020B0502020202020204" pitchFamily="34" charset="0"/>
                    <a:cs typeface="Trebuchet MS"/>
                  </a:endParaRPr>
                </a:p>
              </p:txBody>
            </p:sp>
            <p:pic>
              <p:nvPicPr>
                <p:cNvPr id="21" name="Picture 20" descr="Logo&#10;&#10;Description automatically generated">
                  <a:extLst>
                    <a:ext uri="{FF2B5EF4-FFF2-40B4-BE49-F238E27FC236}">
                      <a16:creationId xmlns:a16="http://schemas.microsoft.com/office/drawing/2014/main" id="{5DFBE48A-279E-0FC0-4EE5-8B7323CE58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4474" y="6440547"/>
                  <a:ext cx="1045264" cy="261316"/>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72C9619C-ECD8-94DA-19F2-765F6E7581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7465" y="6415982"/>
                  <a:ext cx="612335" cy="226255"/>
                </a:xfrm>
                <a:prstGeom prst="rect">
                  <a:avLst/>
                </a:prstGeom>
              </p:spPr>
            </p:pic>
            <p:pic>
              <p:nvPicPr>
                <p:cNvPr id="23" name="Graphic 22">
                  <a:extLst>
                    <a:ext uri="{FF2B5EF4-FFF2-40B4-BE49-F238E27FC236}">
                      <a16:creationId xmlns:a16="http://schemas.microsoft.com/office/drawing/2014/main" id="{DD1EC22A-4044-51C9-EB1D-CC83CEDB005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92538" y="6449425"/>
                  <a:ext cx="694262" cy="207855"/>
                </a:xfrm>
                <a:prstGeom prst="rect">
                  <a:avLst/>
                </a:prstGeom>
              </p:spPr>
            </p:pic>
          </p:grpSp>
        </p:grpSp>
      </p:grpSp>
      <p:sp>
        <p:nvSpPr>
          <p:cNvPr id="9" name="Rectangle 8">
            <a:extLst>
              <a:ext uri="{FF2B5EF4-FFF2-40B4-BE49-F238E27FC236}">
                <a16:creationId xmlns:a16="http://schemas.microsoft.com/office/drawing/2014/main" id="{6C42D926-BB78-0F59-8054-F46EF51C55E0}"/>
              </a:ext>
            </a:extLst>
          </p:cNvPr>
          <p:cNvSpPr/>
          <p:nvPr/>
        </p:nvSpPr>
        <p:spPr>
          <a:xfrm rot="5400000">
            <a:off x="4097023" y="-3780970"/>
            <a:ext cx="600817" cy="8794866"/>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DB35B2-D6FD-E5FF-6E74-B62BEBAB4110}"/>
              </a:ext>
            </a:extLst>
          </p:cNvPr>
          <p:cNvSpPr/>
          <p:nvPr/>
        </p:nvSpPr>
        <p:spPr>
          <a:xfrm rot="5400000">
            <a:off x="8754525" y="527399"/>
            <a:ext cx="600817" cy="178130"/>
          </a:xfrm>
          <a:prstGeom prst="rect">
            <a:avLst/>
          </a:prstGeom>
          <a:solidFill>
            <a:srgbClr val="BB9C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id="{F7B9F74D-8BE9-4589-8ADB-5765EA71FEEE}"/>
              </a:ext>
            </a:extLst>
          </p:cNvPr>
          <p:cNvSpPr txBox="1">
            <a:spLocks/>
          </p:cNvSpPr>
          <p:nvPr/>
        </p:nvSpPr>
        <p:spPr>
          <a:xfrm>
            <a:off x="370673" y="419113"/>
            <a:ext cx="8372171" cy="689319"/>
          </a:xfrm>
          <a:prstGeom prst="rect">
            <a:avLst/>
          </a:prstGeom>
        </p:spPr>
        <p:txBody>
          <a:bodyPr vert="horz" wrap="square" lIns="0" tIns="12092" rIns="0" bIns="0" rtlCol="0">
            <a:spAutoFit/>
          </a:bodyPr>
          <a:lstStyle>
            <a:lvl1pPr>
              <a:defRPr sz="2800" b="0" i="0">
                <a:solidFill>
                  <a:srgbClr val="706259"/>
                </a:solidFill>
                <a:latin typeface="Arial"/>
                <a:ea typeface="+mj-ea"/>
                <a:cs typeface="Arial"/>
              </a:defRPr>
            </a:lvl1pPr>
          </a:lstStyle>
          <a:p>
            <a:pPr marL="11516">
              <a:spcBef>
                <a:spcPts val="95"/>
              </a:spcBef>
            </a:pPr>
            <a:r>
              <a:rPr lang="en-GB" sz="2200" b="1" kern="0" spc="-45">
                <a:solidFill>
                  <a:schemeClr val="bg1"/>
                </a:solidFill>
                <a:latin typeface="Century Gothic" panose="020B0502020202020204" pitchFamily="34" charset="0"/>
                <a:cs typeface="Trebuchet MS"/>
              </a:rPr>
              <a:t>TAX RESIDENCY RULES</a:t>
            </a:r>
            <a:endParaRPr lang="en-GB" sz="2200" kern="0">
              <a:solidFill>
                <a:schemeClr val="bg1"/>
              </a:solidFill>
              <a:latin typeface="Century Gothic" panose="020B0502020202020204" pitchFamily="34" charset="0"/>
              <a:cs typeface="Trebuchet MS"/>
            </a:endParaRPr>
          </a:p>
          <a:p>
            <a:pPr algn="ctr">
              <a:spcBef>
                <a:spcPts val="14"/>
              </a:spcBef>
            </a:pPr>
            <a:endParaRPr lang="en-GB" sz="2200" kern="0">
              <a:solidFill>
                <a:schemeClr val="bg1"/>
              </a:solidFill>
              <a:latin typeface="Trebuchet MS"/>
              <a:cs typeface="Trebuchet MS"/>
            </a:endParaRPr>
          </a:p>
        </p:txBody>
      </p:sp>
      <p:grpSp>
        <p:nvGrpSpPr>
          <p:cNvPr id="14" name="Group 13">
            <a:extLst>
              <a:ext uri="{FF2B5EF4-FFF2-40B4-BE49-F238E27FC236}">
                <a16:creationId xmlns:a16="http://schemas.microsoft.com/office/drawing/2014/main" id="{E5075945-B550-4626-8979-B2B73B33564C}"/>
              </a:ext>
            </a:extLst>
          </p:cNvPr>
          <p:cNvGrpSpPr/>
          <p:nvPr/>
        </p:nvGrpSpPr>
        <p:grpSpPr>
          <a:xfrm>
            <a:off x="384977" y="368311"/>
            <a:ext cx="1065194" cy="0"/>
            <a:chOff x="541278" y="419113"/>
            <a:chExt cx="1065194" cy="0"/>
          </a:xfrm>
        </p:grpSpPr>
        <p:cxnSp>
          <p:nvCxnSpPr>
            <p:cNvPr id="15" name="Straight Connector 14">
              <a:extLst>
                <a:ext uri="{FF2B5EF4-FFF2-40B4-BE49-F238E27FC236}">
                  <a16:creationId xmlns:a16="http://schemas.microsoft.com/office/drawing/2014/main" id="{B0CA449C-F3FA-49FB-9D1B-B1E9FA98D9FE}"/>
                </a:ext>
              </a:extLst>
            </p:cNvPr>
            <p:cNvCxnSpPr>
              <a:cxnSpLocks/>
            </p:cNvCxnSpPr>
            <p:nvPr/>
          </p:nvCxnSpPr>
          <p:spPr>
            <a:xfrm>
              <a:off x="541278" y="419113"/>
              <a:ext cx="938895"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3485C1-FFD0-4BCC-9FAE-D012361B6F40}"/>
                </a:ext>
              </a:extLst>
            </p:cNvPr>
            <p:cNvCxnSpPr>
              <a:cxnSpLocks/>
            </p:cNvCxnSpPr>
            <p:nvPr/>
          </p:nvCxnSpPr>
          <p:spPr>
            <a:xfrm>
              <a:off x="1545241" y="419113"/>
              <a:ext cx="61231" cy="0"/>
            </a:xfrm>
            <a:prstGeom prst="line">
              <a:avLst/>
            </a:prstGeom>
            <a:ln w="19050">
              <a:solidFill>
                <a:srgbClr val="BD9E5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70DF39B-CC1B-4615-BD7B-FC791F5912A4}"/>
              </a:ext>
            </a:extLst>
          </p:cNvPr>
          <p:cNvSpPr txBox="1"/>
          <p:nvPr/>
        </p:nvSpPr>
        <p:spPr>
          <a:xfrm>
            <a:off x="279233" y="1103339"/>
            <a:ext cx="8372171" cy="3708066"/>
          </a:xfrm>
          <a:prstGeom prst="rect">
            <a:avLst/>
          </a:prstGeom>
          <a:noFill/>
        </p:spPr>
        <p:txBody>
          <a:bodyPr wrap="square" rtlCol="0">
            <a:spAutoFit/>
          </a:bodyPr>
          <a:lstStyle/>
          <a:p>
            <a:pPr>
              <a:lnSpc>
                <a:spcPct val="150000"/>
              </a:lnSpc>
              <a:buClr>
                <a:srgbClr val="BD9E53"/>
              </a:buClr>
              <a:buSzPct val="150000"/>
              <a:defRPr/>
            </a:pPr>
            <a:r>
              <a:rPr lang="en-ZA" altLang="en-US" sz="1600" b="1">
                <a:solidFill>
                  <a:srgbClr val="282828"/>
                </a:solidFill>
                <a:latin typeface="Century Gothic" panose="020B0502020202020204" pitchFamily="34" charset="0"/>
              </a:rPr>
              <a:t>Residents</a:t>
            </a:r>
          </a:p>
          <a:p>
            <a:pPr marL="285750" indent="-285750">
              <a:lnSpc>
                <a:spcPct val="150000"/>
              </a:lnSpc>
              <a:buClr>
                <a:srgbClr val="BD9E53"/>
              </a:buClr>
              <a:buSzPct val="130000"/>
              <a:buFont typeface="Arial" panose="020B0604020202020204" pitchFamily="34" charset="0"/>
              <a:buChar char="•"/>
              <a:defRPr/>
            </a:pPr>
            <a:r>
              <a:rPr lang="en-ZA" altLang="en-US" sz="1600">
                <a:latin typeface="Century Gothic" panose="020B0502020202020204" pitchFamily="34" charset="0"/>
              </a:rPr>
              <a:t>Taxed on worldwide income – does not matter where it arose.</a:t>
            </a:r>
          </a:p>
          <a:p>
            <a:pPr marL="285750" indent="-285750">
              <a:lnSpc>
                <a:spcPct val="150000"/>
              </a:lnSpc>
              <a:buClr>
                <a:srgbClr val="BD9E53"/>
              </a:buClr>
              <a:buSzPct val="130000"/>
              <a:buFont typeface="Arial" panose="020B0604020202020204" pitchFamily="34" charset="0"/>
              <a:buChar char="•"/>
              <a:defRPr/>
            </a:pPr>
            <a:r>
              <a:rPr lang="en-ZA" altLang="en-US" sz="1600">
                <a:latin typeface="Century Gothic" panose="020B0502020202020204" pitchFamily="34" charset="0"/>
              </a:rPr>
              <a:t>CGT on disposal of all assets, situated anywhere worldwide.</a:t>
            </a:r>
          </a:p>
          <a:p>
            <a:pPr>
              <a:buClr>
                <a:srgbClr val="BD9E53"/>
              </a:buClr>
              <a:buSzPct val="150000"/>
              <a:defRPr/>
            </a:pPr>
            <a:endParaRPr lang="en-ZA" altLang="en-US" sz="1600" b="1">
              <a:solidFill>
                <a:srgbClr val="282828"/>
              </a:solidFill>
              <a:latin typeface="Century Gothic" panose="020B0502020202020204" pitchFamily="34" charset="0"/>
            </a:endParaRPr>
          </a:p>
          <a:p>
            <a:pPr>
              <a:lnSpc>
                <a:spcPct val="150000"/>
              </a:lnSpc>
              <a:buClr>
                <a:srgbClr val="BD9E53"/>
              </a:buClr>
              <a:buSzPct val="150000"/>
              <a:defRPr/>
            </a:pPr>
            <a:r>
              <a:rPr lang="en-ZA" altLang="en-US" sz="1600" b="1">
                <a:solidFill>
                  <a:srgbClr val="282828"/>
                </a:solidFill>
                <a:latin typeface="Century Gothic" panose="020B0502020202020204" pitchFamily="34" charset="0"/>
              </a:rPr>
              <a:t>Non-Residents</a:t>
            </a:r>
          </a:p>
          <a:p>
            <a:pPr marL="285750" indent="-285750">
              <a:lnSpc>
                <a:spcPct val="150000"/>
              </a:lnSpc>
              <a:buClr>
                <a:srgbClr val="BD9E53"/>
              </a:buClr>
              <a:buSzPct val="130000"/>
              <a:buFont typeface="Arial" panose="020B0604020202020204" pitchFamily="34" charset="0"/>
              <a:buChar char="•"/>
              <a:defRPr/>
            </a:pPr>
            <a:r>
              <a:rPr lang="en-ZA" altLang="en-US" sz="1600">
                <a:latin typeface="Century Gothic" panose="020B0502020202020204" pitchFamily="34" charset="0"/>
              </a:rPr>
              <a:t>Taxed on South African source income only.</a:t>
            </a:r>
          </a:p>
          <a:p>
            <a:pPr marL="285750" indent="-285750">
              <a:lnSpc>
                <a:spcPct val="150000"/>
              </a:lnSpc>
              <a:buClr>
                <a:srgbClr val="BD9E53"/>
              </a:buClr>
              <a:buSzPct val="130000"/>
              <a:buFont typeface="Arial" panose="020B0604020202020204" pitchFamily="34" charset="0"/>
              <a:buChar char="•"/>
              <a:defRPr/>
            </a:pPr>
            <a:r>
              <a:rPr lang="en-ZA" altLang="en-US" sz="1600">
                <a:latin typeface="Century Gothic" panose="020B0502020202020204" pitchFamily="34" charset="0"/>
              </a:rPr>
              <a:t>CGT only on disposal of fixed property and property-rich shares in RSA.</a:t>
            </a:r>
          </a:p>
          <a:p>
            <a:pPr marL="285750" indent="-285750">
              <a:lnSpc>
                <a:spcPct val="150000"/>
              </a:lnSpc>
              <a:buClr>
                <a:srgbClr val="BD9E53"/>
              </a:buClr>
              <a:buSzPct val="130000"/>
              <a:buFont typeface="Arial" panose="020B0604020202020204" pitchFamily="34" charset="0"/>
              <a:buChar char="•"/>
              <a:defRPr/>
            </a:pPr>
            <a:r>
              <a:rPr lang="en-ZA" altLang="en-US" sz="1600">
                <a:latin typeface="Century Gothic" panose="020B0502020202020204" pitchFamily="34" charset="0"/>
              </a:rPr>
              <a:t>No world-wide tax even on remittances.</a:t>
            </a:r>
          </a:p>
          <a:p>
            <a:pPr marL="285750" indent="-285750">
              <a:lnSpc>
                <a:spcPct val="150000"/>
              </a:lnSpc>
              <a:buClr>
                <a:srgbClr val="BD9E53"/>
              </a:buClr>
              <a:buSzPct val="130000"/>
              <a:buFont typeface="Arial" panose="020B0604020202020204" pitchFamily="34" charset="0"/>
              <a:buChar char="•"/>
              <a:defRPr/>
            </a:pPr>
            <a:r>
              <a:rPr lang="en-ZA" altLang="en-US" sz="1600">
                <a:latin typeface="Century Gothic" panose="020B0502020202020204" pitchFamily="34" charset="0"/>
              </a:rPr>
              <a:t>No donations tax and / or estate duty.</a:t>
            </a:r>
          </a:p>
          <a:p>
            <a:pPr marL="285750" indent="-285750">
              <a:lnSpc>
                <a:spcPct val="200000"/>
              </a:lnSpc>
              <a:buClr>
                <a:srgbClr val="BD9E53"/>
              </a:buClr>
              <a:buSzPct val="130000"/>
              <a:buFont typeface="Arial" panose="020B0604020202020204" pitchFamily="34" charset="0"/>
              <a:buChar char="•"/>
              <a:defRPr/>
            </a:pPr>
            <a:endParaRPr lang="en-ZA" sz="1600">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555832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4E0C40418634585385EFD5DA658A5" ma:contentTypeVersion="16" ma:contentTypeDescription="Create a new document." ma:contentTypeScope="" ma:versionID="2b126a25101b851363199aed9de126bb">
  <xsd:schema xmlns:xsd="http://www.w3.org/2001/XMLSchema" xmlns:xs="http://www.w3.org/2001/XMLSchema" xmlns:p="http://schemas.microsoft.com/office/2006/metadata/properties" xmlns:ns2="0c2eee02-b44c-4abb-b14d-7e4d378a7b95" xmlns:ns3="25ff2944-5799-431e-9660-fdaea24db721" targetNamespace="http://schemas.microsoft.com/office/2006/metadata/properties" ma:root="true" ma:fieldsID="14fc1de6bbdcee1bf3552d9d24d38896" ns2:_="" ns3:_="">
    <xsd:import namespace="0c2eee02-b44c-4abb-b14d-7e4d378a7b95"/>
    <xsd:import namespace="25ff2944-5799-431e-9660-fdaea24db72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eee02-b44c-4abb-b14d-7e4d378a7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1668e6-58d7-4367-8f9b-cc1da63293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ff2944-5799-431e-9660-fdaea24db7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4ac1db-be34-4fb1-a8c1-eb01320a6c8e}" ma:internalName="TaxCatchAll" ma:showField="CatchAllData" ma:web="25ff2944-5799-431e-9660-fdaea24db7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c2eee02-b44c-4abb-b14d-7e4d378a7b95">
      <Terms xmlns="http://schemas.microsoft.com/office/infopath/2007/PartnerControls"/>
    </lcf76f155ced4ddcb4097134ff3c332f>
    <TaxCatchAll xmlns="25ff2944-5799-431e-9660-fdaea24db721" xsi:nil="true"/>
  </documentManagement>
</p:properties>
</file>

<file path=customXml/itemProps1.xml><?xml version="1.0" encoding="utf-8"?>
<ds:datastoreItem xmlns:ds="http://schemas.openxmlformats.org/officeDocument/2006/customXml" ds:itemID="{BE69F5D3-23B7-4F7B-B4AF-F5D597D103B9}">
  <ds:schemaRefs>
    <ds:schemaRef ds:uri="0c2eee02-b44c-4abb-b14d-7e4d378a7b95"/>
    <ds:schemaRef ds:uri="25ff2944-5799-431e-9660-fdaea24db7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F3890D-AB79-49F4-A8BA-000B59E13080}">
  <ds:schemaRefs>
    <ds:schemaRef ds:uri="http://schemas.microsoft.com/sharepoint/v3/contenttype/forms"/>
  </ds:schemaRefs>
</ds:datastoreItem>
</file>

<file path=customXml/itemProps3.xml><?xml version="1.0" encoding="utf-8"?>
<ds:datastoreItem xmlns:ds="http://schemas.openxmlformats.org/officeDocument/2006/customXml" ds:itemID="{7E2F72EB-DF19-4510-9540-440829201161}">
  <ds:schemaRefs>
    <ds:schemaRef ds:uri="0c2eee02-b44c-4abb-b14d-7e4d378a7b95"/>
    <ds:schemaRef ds:uri="25ff2944-5799-431e-9660-fdaea24db72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1892</Words>
  <Application>Microsoft Office PowerPoint</Application>
  <PresentationFormat>On-screen Show (4:3)</PresentationFormat>
  <Paragraphs>237</Paragraphs>
  <Slides>27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Andale Mono</vt:lpstr>
      <vt:lpstr>Arial</vt:lpstr>
      <vt:lpstr>Calibri</vt:lpstr>
      <vt:lpstr>Calibri Light</vt:lpstr>
      <vt:lpstr>Century Gothic</vt:lpstr>
      <vt:lpstr>CenturyGothic</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APPROACH-WHY IT IS BENFICIAL TO FORM A STRATEGIC PARTNERSHIP |THE FINANCIAL EMIGRATION PROCESS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Madelein Basson</dc:creator>
  <cp:lastModifiedBy>Martin Bezuidenhout</cp:lastModifiedBy>
  <cp:revision>1</cp:revision>
  <dcterms:created xsi:type="dcterms:W3CDTF">2020-11-17T11:40:28Z</dcterms:created>
  <dcterms:modified xsi:type="dcterms:W3CDTF">2022-10-20T17:50:15Z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0x0101009604E0C40418634585385EFD5DA658A5</vt:lpwstr>
  </property>
  <property fmtid="{D5CDD505-2E9C-101B-9397-08002B2CF9AE}" pid="3" name="Order">
    <vt:r8>300</vt:r8>
  </property>
  <property fmtid="{D5CDD505-2E9C-101B-9397-08002B2CF9AE}" pid="4" name="MediaServiceImageTags">
    <vt:lpwstr/>
  </property>
</Properties>
</file>