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6" r:id="rId5"/>
  </p:sldMasterIdLst>
  <p:notesMasterIdLst>
    <p:notesMasterId r:id="rId20"/>
  </p:notesMasterIdLst>
  <p:sldIdLst>
    <p:sldId id="1010" r:id="rId6"/>
    <p:sldId id="561" r:id="rId7"/>
    <p:sldId id="564" r:id="rId8"/>
    <p:sldId id="793" r:id="rId9"/>
    <p:sldId id="851" r:id="rId10"/>
    <p:sldId id="854" r:id="rId11"/>
    <p:sldId id="1012" r:id="rId12"/>
    <p:sldId id="1019" r:id="rId13"/>
    <p:sldId id="1013" r:id="rId14"/>
    <p:sldId id="1014" r:id="rId15"/>
    <p:sldId id="1015" r:id="rId16"/>
    <p:sldId id="1020" r:id="rId17"/>
    <p:sldId id="583" r:id="rId18"/>
    <p:sldId id="66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419FCA-6F09-45DF-916B-C082CD459C23}">
          <p14:sldIdLst>
            <p14:sldId id="1010"/>
            <p14:sldId id="561"/>
            <p14:sldId id="564"/>
            <p14:sldId id="793"/>
            <p14:sldId id="851"/>
            <p14:sldId id="854"/>
            <p14:sldId id="1012"/>
            <p14:sldId id="1019"/>
            <p14:sldId id="1013"/>
            <p14:sldId id="1014"/>
            <p14:sldId id="1015"/>
            <p14:sldId id="1020"/>
            <p14:sldId id="583"/>
            <p14:sldId id="664"/>
          </p14:sldIdLst>
        </p14:section>
      </p14:sectionLst>
    </p:ext>
    <p:ext uri="{EFAFB233-063F-42B5-8137-9DF3F51BA10A}">
      <p15:sldGuideLst xmlns:p15="http://schemas.microsoft.com/office/powerpoint/2012/main">
        <p15:guide id="1" orient="horz" pos="799" userDrawn="1">
          <p15:clr>
            <a:srgbClr val="A4A3A4"/>
          </p15:clr>
        </p15:guide>
        <p15:guide id="2" pos="31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38DC2F-A6BE-AC32-D6AB-830FCD8A2C2D}" name="Thomas Lobban" initials="TL" userId="S::thomas@taxconsulting.co.za::49235634-0043-4c0d-88a9-244eb9e1756f" providerId="AD"/>
  <p188:author id="{1188C066-03B3-E448-E9A3-AA6A03D818DD}" name="Rebecca Minnie" initials="RM" userId="S::rebecca@taxconsulting.co.za::7f81cb92-4f27-418f-8069-86eea6d004d5" providerId="AD"/>
  <p188:author id="{9532E1C1-67D8-6194-2261-8F40A54B2A4D}" name="Carla Andrews" initials="CA" userId="S::carla@taxconsulting.co.za::4b3f3914-7c86-49fe-ba36-022395b9dcd6" providerId="AD"/>
  <p188:author id="{91F444C4-45F0-6DFB-D6F3-760BD99887DB}" name="Sidney Fletcher" initials="SF" userId="S::sidney@taxconsulting.co.za::ed2e622d-bda2-4851-92cd-147860982fab" providerId="AD"/>
  <p188:author id="{9053C9C8-DC67-2AD1-6820-7B5AA1505949}" name="Victoria Lancefield" initials="VL" userId="S::victoria@financialemigration.co.za::18f7eb9f-9a36-406f-b539-49fc3a9ec3b7" providerId="AD"/>
  <p188:author id="{017127E0-448F-8962-3E5D-CC7BE4B5D4E1}" name="Dylan Price" initials="DP" userId="S::dylan@taxconsulting.co.za::e439a360-9ab1-4a87-b45c-c9f0a17960f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la Andrews" initials="CA" lastIdx="2" clrIdx="0">
    <p:extLst>
      <p:ext uri="{19B8F6BF-5375-455C-9EA6-DF929625EA0E}">
        <p15:presenceInfo xmlns:p15="http://schemas.microsoft.com/office/powerpoint/2012/main" userId="d886c2bcba37ff1d" providerId="Windows Live"/>
      </p:ext>
    </p:extLst>
  </p:cmAuthor>
  <p:cmAuthor id="2" name="Victoria Lancefield" initials="VL" lastIdx="6" clrIdx="1">
    <p:extLst>
      <p:ext uri="{19B8F6BF-5375-455C-9EA6-DF929625EA0E}">
        <p15:presenceInfo xmlns:p15="http://schemas.microsoft.com/office/powerpoint/2012/main" userId="S::victoria@financialemigration.co.za::18f7eb9f-9a36-406f-b539-49fc3a9ec3b7" providerId="AD"/>
      </p:ext>
    </p:extLst>
  </p:cmAuthor>
  <p:cmAuthor id="3" name="Jean du Toit" initials="JdT" lastIdx="1" clrIdx="2">
    <p:extLst>
      <p:ext uri="{19B8F6BF-5375-455C-9EA6-DF929625EA0E}">
        <p15:presenceInfo xmlns:p15="http://schemas.microsoft.com/office/powerpoint/2012/main" userId="S::jean@taxconsulting.co.za::f7ba1dd7-4312-436a-8fc4-b1bc0b7cd257" providerId="AD"/>
      </p:ext>
    </p:extLst>
  </p:cmAuthor>
  <p:cmAuthor id="4" name="Dylan Price" initials="DP" lastIdx="1" clrIdx="3">
    <p:extLst>
      <p:ext uri="{19B8F6BF-5375-455C-9EA6-DF929625EA0E}">
        <p15:presenceInfo xmlns:p15="http://schemas.microsoft.com/office/powerpoint/2012/main" userId="S::dylan@taxconsulting.co.za::e439a360-9ab1-4a87-b45c-c9f0a17960fd" providerId="AD"/>
      </p:ext>
    </p:extLst>
  </p:cmAuthor>
  <p:cmAuthor id="5" name="Carla Andrews" initials="CA [2]" lastIdx="1" clrIdx="4">
    <p:extLst>
      <p:ext uri="{19B8F6BF-5375-455C-9EA6-DF929625EA0E}">
        <p15:presenceInfo xmlns:p15="http://schemas.microsoft.com/office/powerpoint/2012/main" userId="S::carla@taxconsulting.co.za::4b3f3914-7c86-49fe-ba36-022395b9dcd6" providerId="AD"/>
      </p:ext>
    </p:extLst>
  </p:cmAuthor>
  <p:cmAuthor id="6" name="Madelein Basson" initials="MB" lastIdx="1" clrIdx="5">
    <p:extLst>
      <p:ext uri="{19B8F6BF-5375-455C-9EA6-DF929625EA0E}">
        <p15:presenceInfo xmlns:p15="http://schemas.microsoft.com/office/powerpoint/2012/main" userId="S::madelein@taxconsulting.co.za::fd3d8084-c244-4a5c-91a5-99cbf58667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28"/>
    <a:srgbClr val="BB9C53"/>
    <a:srgbClr val="202020"/>
    <a:srgbClr val="3E3E3E"/>
    <a:srgbClr val="C7C7C7"/>
    <a:srgbClr val="DDDDDD"/>
    <a:srgbClr val="E5E5E5"/>
    <a:srgbClr val="EEEEEE"/>
    <a:srgbClr val="F2F2F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BD0885-7CFE-B345-B9DA-CF6BFB6B774F}" v="30" dt="2023-05-11T14:41:28.8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9"/>
    <p:restoredTop sz="94700"/>
  </p:normalViewPr>
  <p:slideViewPr>
    <p:cSldViewPr snapToGrid="0">
      <p:cViewPr varScale="1">
        <p:scale>
          <a:sx n="105" d="100"/>
          <a:sy n="105" d="100"/>
        </p:scale>
        <p:origin x="1842" y="846"/>
      </p:cViewPr>
      <p:guideLst>
        <p:guide orient="horz" pos="799"/>
        <p:guide pos="3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Andrews" userId="4b3f3914-7c86-49fe-ba36-022395b9dcd6" providerId="ADAL" clId="{6DD100B9-1B14-4CB0-ADA1-2E64C2D4B6C3}"/>
    <pc:docChg chg="custSel modSld">
      <pc:chgData name="Carla Andrews" userId="4b3f3914-7c86-49fe-ba36-022395b9dcd6" providerId="ADAL" clId="{6DD100B9-1B14-4CB0-ADA1-2E64C2D4B6C3}" dt="2023-05-08T03:53:24.539" v="85" actId="478"/>
      <pc:docMkLst>
        <pc:docMk/>
      </pc:docMkLst>
      <pc:sldChg chg="modSp mod">
        <pc:chgData name="Carla Andrews" userId="4b3f3914-7c86-49fe-ba36-022395b9dcd6" providerId="ADAL" clId="{6DD100B9-1B14-4CB0-ADA1-2E64C2D4B6C3}" dt="2023-05-08T03:52:57.800" v="59" actId="1076"/>
        <pc:sldMkLst>
          <pc:docMk/>
          <pc:sldMk cId="109211608" sldId="561"/>
        </pc:sldMkLst>
        <pc:spChg chg="mod">
          <ac:chgData name="Carla Andrews" userId="4b3f3914-7c86-49fe-ba36-022395b9dcd6" providerId="ADAL" clId="{6DD100B9-1B14-4CB0-ADA1-2E64C2D4B6C3}" dt="2023-05-08T03:52:46.883" v="53" actId="14100"/>
          <ac:spMkLst>
            <pc:docMk/>
            <pc:sldMk cId="109211608" sldId="561"/>
            <ac:spMk id="2" creationId="{DA88221C-1742-6D43-A90D-191202F50B78}"/>
          </ac:spMkLst>
        </pc:spChg>
        <pc:spChg chg="mod">
          <ac:chgData name="Carla Andrews" userId="4b3f3914-7c86-49fe-ba36-022395b9dcd6" providerId="ADAL" clId="{6DD100B9-1B14-4CB0-ADA1-2E64C2D4B6C3}" dt="2023-05-08T03:52:07.871" v="2" actId="20577"/>
          <ac:spMkLst>
            <pc:docMk/>
            <pc:sldMk cId="109211608" sldId="561"/>
            <ac:spMk id="8" creationId="{5C0E3D9A-F3F3-FF4C-8C5F-0403AA7BB1A5}"/>
          </ac:spMkLst>
        </pc:spChg>
        <pc:spChg chg="mod">
          <ac:chgData name="Carla Andrews" userId="4b3f3914-7c86-49fe-ba36-022395b9dcd6" providerId="ADAL" clId="{6DD100B9-1B14-4CB0-ADA1-2E64C2D4B6C3}" dt="2023-05-08T03:52:55.351" v="58" actId="1036"/>
          <ac:spMkLst>
            <pc:docMk/>
            <pc:sldMk cId="109211608" sldId="561"/>
            <ac:spMk id="22" creationId="{55A24059-A61C-D048-B726-A602527A85AA}"/>
          </ac:spMkLst>
        </pc:spChg>
        <pc:spChg chg="mod">
          <ac:chgData name="Carla Andrews" userId="4b3f3914-7c86-49fe-ba36-022395b9dcd6" providerId="ADAL" clId="{6DD100B9-1B14-4CB0-ADA1-2E64C2D4B6C3}" dt="2023-05-08T03:52:57.800" v="59" actId="1076"/>
          <ac:spMkLst>
            <pc:docMk/>
            <pc:sldMk cId="109211608" sldId="561"/>
            <ac:spMk id="34" creationId="{8CFD0EF4-01B2-DF4B-B252-E811727C81F4}"/>
          </ac:spMkLst>
        </pc:spChg>
        <pc:spChg chg="mod">
          <ac:chgData name="Carla Andrews" userId="4b3f3914-7c86-49fe-ba36-022395b9dcd6" providerId="ADAL" clId="{6DD100B9-1B14-4CB0-ADA1-2E64C2D4B6C3}" dt="2023-05-08T03:52:55.351" v="58" actId="1036"/>
          <ac:spMkLst>
            <pc:docMk/>
            <pc:sldMk cId="109211608" sldId="561"/>
            <ac:spMk id="44" creationId="{DD0AEA30-C91F-E941-BCF6-43DFF4B0C250}"/>
          </ac:spMkLst>
        </pc:spChg>
      </pc:sldChg>
      <pc:sldChg chg="delSp modSp mod">
        <pc:chgData name="Carla Andrews" userId="4b3f3914-7c86-49fe-ba36-022395b9dcd6" providerId="ADAL" clId="{6DD100B9-1B14-4CB0-ADA1-2E64C2D4B6C3}" dt="2023-05-08T03:53:24.539" v="85" actId="478"/>
        <pc:sldMkLst>
          <pc:docMk/>
          <pc:sldMk cId="1030879746" sldId="668"/>
        </pc:sldMkLst>
        <pc:spChg chg="mod">
          <ac:chgData name="Carla Andrews" userId="4b3f3914-7c86-49fe-ba36-022395b9dcd6" providerId="ADAL" clId="{6DD100B9-1B14-4CB0-ADA1-2E64C2D4B6C3}" dt="2023-05-08T03:53:17.330" v="81" actId="20577"/>
          <ac:spMkLst>
            <pc:docMk/>
            <pc:sldMk cId="1030879746" sldId="668"/>
            <ac:spMk id="5" creationId="{671CB4C1-404A-FE16-E6E5-4846A1DD2029}"/>
          </ac:spMkLst>
        </pc:spChg>
        <pc:spChg chg="mod">
          <ac:chgData name="Carla Andrews" userId="4b3f3914-7c86-49fe-ba36-022395b9dcd6" providerId="ADAL" clId="{6DD100B9-1B14-4CB0-ADA1-2E64C2D4B6C3}" dt="2023-05-08T03:53:10.758" v="62" actId="1076"/>
          <ac:spMkLst>
            <pc:docMk/>
            <pc:sldMk cId="1030879746" sldId="668"/>
            <ac:spMk id="39" creationId="{74484D41-1D8D-BA40-8233-9A2CDEB3F508}"/>
          </ac:spMkLst>
        </pc:spChg>
        <pc:spChg chg="del">
          <ac:chgData name="Carla Andrews" userId="4b3f3914-7c86-49fe-ba36-022395b9dcd6" providerId="ADAL" clId="{6DD100B9-1B14-4CB0-ADA1-2E64C2D4B6C3}" dt="2023-05-08T03:53:22.088" v="83" actId="478"/>
          <ac:spMkLst>
            <pc:docMk/>
            <pc:sldMk cId="1030879746" sldId="668"/>
            <ac:spMk id="40" creationId="{E5208ABA-C6C7-0E45-864A-FBF712300719}"/>
          </ac:spMkLst>
        </pc:spChg>
        <pc:spChg chg="del">
          <ac:chgData name="Carla Andrews" userId="4b3f3914-7c86-49fe-ba36-022395b9dcd6" providerId="ADAL" clId="{6DD100B9-1B14-4CB0-ADA1-2E64C2D4B6C3}" dt="2023-05-08T03:53:20.671" v="82" actId="478"/>
          <ac:spMkLst>
            <pc:docMk/>
            <pc:sldMk cId="1030879746" sldId="668"/>
            <ac:spMk id="43" creationId="{76E7DD40-451F-5044-8A26-FEC798AC4DBC}"/>
          </ac:spMkLst>
        </pc:spChg>
        <pc:spChg chg="del">
          <ac:chgData name="Carla Andrews" userId="4b3f3914-7c86-49fe-ba36-022395b9dcd6" providerId="ADAL" clId="{6DD100B9-1B14-4CB0-ADA1-2E64C2D4B6C3}" dt="2023-05-08T03:53:23.943" v="84" actId="478"/>
          <ac:spMkLst>
            <pc:docMk/>
            <pc:sldMk cId="1030879746" sldId="668"/>
            <ac:spMk id="44" creationId="{357C7239-3EEB-0F4A-BCFD-8D22DEB280EB}"/>
          </ac:spMkLst>
        </pc:spChg>
        <pc:grpChg chg="del">
          <ac:chgData name="Carla Andrews" userId="4b3f3914-7c86-49fe-ba36-022395b9dcd6" providerId="ADAL" clId="{6DD100B9-1B14-4CB0-ADA1-2E64C2D4B6C3}" dt="2023-05-08T03:53:24.539" v="85" actId="478"/>
          <ac:grpSpMkLst>
            <pc:docMk/>
            <pc:sldMk cId="1030879746" sldId="668"/>
            <ac:grpSpMk id="9" creationId="{24F582DB-2113-D547-F06C-4112FB90DDFD}"/>
          </ac:grpSpMkLst>
        </pc:grpChg>
      </pc:sldChg>
      <pc:sldChg chg="modSp mod">
        <pc:chgData name="Carla Andrews" userId="4b3f3914-7c86-49fe-ba36-022395b9dcd6" providerId="ADAL" clId="{6DD100B9-1B14-4CB0-ADA1-2E64C2D4B6C3}" dt="2023-05-08T03:53:04.175" v="60" actId="20577"/>
        <pc:sldMkLst>
          <pc:docMk/>
          <pc:sldMk cId="1883403874" sldId="669"/>
        </pc:sldMkLst>
        <pc:spChg chg="mod">
          <ac:chgData name="Carla Andrews" userId="4b3f3914-7c86-49fe-ba36-022395b9dcd6" providerId="ADAL" clId="{6DD100B9-1B14-4CB0-ADA1-2E64C2D4B6C3}" dt="2023-05-08T03:53:04.175" v="60" actId="20577"/>
          <ac:spMkLst>
            <pc:docMk/>
            <pc:sldMk cId="1883403874" sldId="669"/>
            <ac:spMk id="34" creationId="{8CFD0EF4-01B2-DF4B-B252-E811727C81F4}"/>
          </ac:spMkLst>
        </pc:spChg>
      </pc:sldChg>
    </pc:docChg>
  </pc:docChgLst>
  <pc:docChgLst>
    <pc:chgData name="Marí Kruger" userId="ef4c71e3-05f2-4670-9102-b515648970ca" providerId="ADAL" clId="{46BD0885-7CFE-B345-B9DA-CF6BFB6B774F}"/>
    <pc:docChg chg="undo custSel addSld delSld modSld sldOrd delMainMaster modSection">
      <pc:chgData name="Marí Kruger" userId="ef4c71e3-05f2-4670-9102-b515648970ca" providerId="ADAL" clId="{46BD0885-7CFE-B345-B9DA-CF6BFB6B774F}" dt="2023-05-11T15:43:25.513" v="1221" actId="20577"/>
      <pc:docMkLst>
        <pc:docMk/>
      </pc:docMkLst>
      <pc:sldChg chg="addSp delSp modSp mod setBg">
        <pc:chgData name="Marí Kruger" userId="ef4c71e3-05f2-4670-9102-b515648970ca" providerId="ADAL" clId="{46BD0885-7CFE-B345-B9DA-CF6BFB6B774F}" dt="2023-05-11T14:52:43.471" v="793" actId="255"/>
        <pc:sldMkLst>
          <pc:docMk/>
          <pc:sldMk cId="109211608" sldId="561"/>
        </pc:sldMkLst>
        <pc:spChg chg="add mod">
          <ac:chgData name="Marí Kruger" userId="ef4c71e3-05f2-4670-9102-b515648970ca" providerId="ADAL" clId="{46BD0885-7CFE-B345-B9DA-CF6BFB6B774F}" dt="2023-05-11T14:52:43.471" v="793" actId="255"/>
          <ac:spMkLst>
            <pc:docMk/>
            <pc:sldMk cId="109211608" sldId="561"/>
            <ac:spMk id="3" creationId="{D7B43B56-636C-A3F0-97E6-D50148BC922E}"/>
          </ac:spMkLst>
        </pc:spChg>
        <pc:spChg chg="add del mod">
          <ac:chgData name="Marí Kruger" userId="ef4c71e3-05f2-4670-9102-b515648970ca" providerId="ADAL" clId="{46BD0885-7CFE-B345-B9DA-CF6BFB6B774F}" dt="2023-05-11T14:01:20.946" v="65" actId="478"/>
          <ac:spMkLst>
            <pc:docMk/>
            <pc:sldMk cId="109211608" sldId="561"/>
            <ac:spMk id="5" creationId="{A11E1A45-CB38-C775-8CCB-939AF280EC96}"/>
          </ac:spMkLst>
        </pc:spChg>
        <pc:spChg chg="add del mod">
          <ac:chgData name="Marí Kruger" userId="ef4c71e3-05f2-4670-9102-b515648970ca" providerId="ADAL" clId="{46BD0885-7CFE-B345-B9DA-CF6BFB6B774F}" dt="2023-05-11T14:01:37.619" v="68"/>
          <ac:spMkLst>
            <pc:docMk/>
            <pc:sldMk cId="109211608" sldId="561"/>
            <ac:spMk id="6" creationId="{0C9052DC-1749-5845-18D9-CDCBD6EDB24C}"/>
          </ac:spMkLst>
        </pc:spChg>
        <pc:spChg chg="mod">
          <ac:chgData name="Marí Kruger" userId="ef4c71e3-05f2-4670-9102-b515648970ca" providerId="ADAL" clId="{46BD0885-7CFE-B345-B9DA-CF6BFB6B774F}" dt="2023-05-11T13:54:14.688" v="40" actId="20577"/>
          <ac:spMkLst>
            <pc:docMk/>
            <pc:sldMk cId="109211608" sldId="561"/>
            <ac:spMk id="22" creationId="{55A24059-A61C-D048-B726-A602527A85AA}"/>
          </ac:spMkLst>
        </pc:spChg>
        <pc:spChg chg="mod">
          <ac:chgData name="Marí Kruger" userId="ef4c71e3-05f2-4670-9102-b515648970ca" providerId="ADAL" clId="{46BD0885-7CFE-B345-B9DA-CF6BFB6B774F}" dt="2023-05-11T14:01:57.456" v="72" actId="1076"/>
          <ac:spMkLst>
            <pc:docMk/>
            <pc:sldMk cId="109211608" sldId="561"/>
            <ac:spMk id="30" creationId="{3E4979C4-3847-1249-B51A-D334E0C83359}"/>
          </ac:spMkLst>
        </pc:spChg>
        <pc:spChg chg="mod">
          <ac:chgData name="Marí Kruger" userId="ef4c71e3-05f2-4670-9102-b515648970ca" providerId="ADAL" clId="{46BD0885-7CFE-B345-B9DA-CF6BFB6B774F}" dt="2023-05-11T13:54:50.988" v="61" actId="1038"/>
          <ac:spMkLst>
            <pc:docMk/>
            <pc:sldMk cId="109211608" sldId="561"/>
            <ac:spMk id="34" creationId="{8CFD0EF4-01B2-DF4B-B252-E811727C81F4}"/>
          </ac:spMkLst>
        </pc:spChg>
      </pc:sldChg>
      <pc:sldChg chg="addSp delSp modSp mod setBg">
        <pc:chgData name="Marí Kruger" userId="ef4c71e3-05f2-4670-9102-b515648970ca" providerId="ADAL" clId="{46BD0885-7CFE-B345-B9DA-CF6BFB6B774F}" dt="2023-05-11T14:38:46.102" v="668" actId="1076"/>
        <pc:sldMkLst>
          <pc:docMk/>
          <pc:sldMk cId="3719661122" sldId="564"/>
        </pc:sldMkLst>
        <pc:spChg chg="add del mod">
          <ac:chgData name="Marí Kruger" userId="ef4c71e3-05f2-4670-9102-b515648970ca" providerId="ADAL" clId="{46BD0885-7CFE-B345-B9DA-CF6BFB6B774F}" dt="2023-05-11T14:38:46.102" v="668" actId="1076"/>
          <ac:spMkLst>
            <pc:docMk/>
            <pc:sldMk cId="3719661122" sldId="564"/>
            <ac:spMk id="16" creationId="{4F261277-D7D7-4CFF-8D13-9BE13A924127}"/>
          </ac:spMkLst>
        </pc:spChg>
        <pc:spChg chg="mod">
          <ac:chgData name="Marí Kruger" userId="ef4c71e3-05f2-4670-9102-b515648970ca" providerId="ADAL" clId="{46BD0885-7CFE-B345-B9DA-CF6BFB6B774F}" dt="2023-05-11T14:38:29.366" v="660" actId="20577"/>
          <ac:spMkLst>
            <pc:docMk/>
            <pc:sldMk cId="3719661122" sldId="564"/>
            <ac:spMk id="17" creationId="{E18B8794-A7D2-4591-B5F3-A0B6EEB4DACC}"/>
          </ac:spMkLst>
        </pc:spChg>
        <pc:spChg chg="mod">
          <ac:chgData name="Marí Kruger" userId="ef4c71e3-05f2-4670-9102-b515648970ca" providerId="ADAL" clId="{46BD0885-7CFE-B345-B9DA-CF6BFB6B774F}" dt="2023-05-11T14:37:26.496" v="564" actId="20577"/>
          <ac:spMkLst>
            <pc:docMk/>
            <pc:sldMk cId="3719661122" sldId="564"/>
            <ac:spMk id="18" creationId="{0CC4AF34-336A-0046-907B-B80A4E3B25DE}"/>
          </ac:spMkLst>
        </pc:spChg>
        <pc:spChg chg="mod">
          <ac:chgData name="Marí Kruger" userId="ef4c71e3-05f2-4670-9102-b515648970ca" providerId="ADAL" clId="{46BD0885-7CFE-B345-B9DA-CF6BFB6B774F}" dt="2023-05-11T14:37:45.278" v="610" actId="20577"/>
          <ac:spMkLst>
            <pc:docMk/>
            <pc:sldMk cId="3719661122" sldId="564"/>
            <ac:spMk id="19" creationId="{A473449B-4B9B-4A42-BE8A-4685B20828C7}"/>
          </ac:spMkLst>
        </pc:spChg>
        <pc:spChg chg="mod">
          <ac:chgData name="Marí Kruger" userId="ef4c71e3-05f2-4670-9102-b515648970ca" providerId="ADAL" clId="{46BD0885-7CFE-B345-B9DA-CF6BFB6B774F}" dt="2023-05-11T14:37:56.570" v="634" actId="20577"/>
          <ac:spMkLst>
            <pc:docMk/>
            <pc:sldMk cId="3719661122" sldId="564"/>
            <ac:spMk id="21" creationId="{D7321A7A-5027-634E-AC9E-0891FC13684B}"/>
          </ac:spMkLst>
        </pc:spChg>
        <pc:spChg chg="mod">
          <ac:chgData name="Marí Kruger" userId="ef4c71e3-05f2-4670-9102-b515648970ca" providerId="ADAL" clId="{46BD0885-7CFE-B345-B9DA-CF6BFB6B774F}" dt="2023-05-11T14:38:17.599" v="657" actId="1076"/>
          <ac:spMkLst>
            <pc:docMk/>
            <pc:sldMk cId="3719661122" sldId="564"/>
            <ac:spMk id="22" creationId="{640ED27B-2766-EE47-B28E-03F742A220E1}"/>
          </ac:spMkLst>
        </pc:spChg>
        <pc:spChg chg="del">
          <ac:chgData name="Marí Kruger" userId="ef4c71e3-05f2-4670-9102-b515648970ca" providerId="ADAL" clId="{46BD0885-7CFE-B345-B9DA-CF6BFB6B774F}" dt="2023-05-11T14:38:31.622" v="661" actId="478"/>
          <ac:spMkLst>
            <pc:docMk/>
            <pc:sldMk cId="3719661122" sldId="564"/>
            <ac:spMk id="28" creationId="{17B7A121-E6B1-4475-AE73-D4945F3E520D}"/>
          </ac:spMkLst>
        </pc:spChg>
        <pc:spChg chg="del">
          <ac:chgData name="Marí Kruger" userId="ef4c71e3-05f2-4670-9102-b515648970ca" providerId="ADAL" clId="{46BD0885-7CFE-B345-B9DA-CF6BFB6B774F}" dt="2023-05-11T14:38:35.738" v="664" actId="478"/>
          <ac:spMkLst>
            <pc:docMk/>
            <pc:sldMk cId="3719661122" sldId="564"/>
            <ac:spMk id="29" creationId="{C189ACAC-299A-4346-9BBF-99987F75152D}"/>
          </ac:spMkLst>
        </pc:spChg>
      </pc:sldChg>
      <pc:sldChg chg="modSp mod setBg">
        <pc:chgData name="Marí Kruger" userId="ef4c71e3-05f2-4670-9102-b515648970ca" providerId="ADAL" clId="{46BD0885-7CFE-B345-B9DA-CF6BFB6B774F}" dt="2023-05-11T14:35:38.424" v="475" actId="1076"/>
        <pc:sldMkLst>
          <pc:docMk/>
          <pc:sldMk cId="2965435361" sldId="583"/>
        </pc:sldMkLst>
        <pc:spChg chg="mod">
          <ac:chgData name="Marí Kruger" userId="ef4c71e3-05f2-4670-9102-b515648970ca" providerId="ADAL" clId="{46BD0885-7CFE-B345-B9DA-CF6BFB6B774F}" dt="2023-05-11T14:35:38.424" v="475" actId="1076"/>
          <ac:spMkLst>
            <pc:docMk/>
            <pc:sldMk cId="2965435361" sldId="583"/>
            <ac:spMk id="30" creationId="{3E4979C4-3847-1249-B51A-D334E0C83359}"/>
          </ac:spMkLst>
        </pc:spChg>
      </pc:sldChg>
      <pc:sldChg chg="modSp del mod setBg">
        <pc:chgData name="Marí Kruger" userId="ef4c71e3-05f2-4670-9102-b515648970ca" providerId="ADAL" clId="{46BD0885-7CFE-B345-B9DA-CF6BFB6B774F}" dt="2023-05-11T15:30:52.442" v="946" actId="2696"/>
        <pc:sldMkLst>
          <pc:docMk/>
          <pc:sldMk cId="2243250277" sldId="656"/>
        </pc:sldMkLst>
        <pc:spChg chg="mod">
          <ac:chgData name="Marí Kruger" userId="ef4c71e3-05f2-4670-9102-b515648970ca" providerId="ADAL" clId="{46BD0885-7CFE-B345-B9DA-CF6BFB6B774F}" dt="2023-05-11T14:38:58.186" v="672" actId="1076"/>
          <ac:spMkLst>
            <pc:docMk/>
            <pc:sldMk cId="2243250277" sldId="656"/>
            <ac:spMk id="6" creationId="{DACF7E2A-66E8-4C6F-BF70-280E9B4F4EF6}"/>
          </ac:spMkLst>
        </pc:spChg>
      </pc:sldChg>
      <pc:sldChg chg="delSp modSp mod setBg">
        <pc:chgData name="Marí Kruger" userId="ef4c71e3-05f2-4670-9102-b515648970ca" providerId="ADAL" clId="{46BD0885-7CFE-B345-B9DA-CF6BFB6B774F}" dt="2023-05-11T14:36:32.241" v="528" actId="1076"/>
        <pc:sldMkLst>
          <pc:docMk/>
          <pc:sldMk cId="1293114575" sldId="664"/>
        </pc:sldMkLst>
        <pc:spChg chg="mod">
          <ac:chgData name="Marí Kruger" userId="ef4c71e3-05f2-4670-9102-b515648970ca" providerId="ADAL" clId="{46BD0885-7CFE-B345-B9DA-CF6BFB6B774F}" dt="2023-05-11T14:36:29.774" v="527" actId="1076"/>
          <ac:spMkLst>
            <pc:docMk/>
            <pc:sldMk cId="1293114575" sldId="664"/>
            <ac:spMk id="2" creationId="{3FAF3247-4043-C715-E1F0-CF46254C9420}"/>
          </ac:spMkLst>
        </pc:spChg>
        <pc:spChg chg="del">
          <ac:chgData name="Marí Kruger" userId="ef4c71e3-05f2-4670-9102-b515648970ca" providerId="ADAL" clId="{46BD0885-7CFE-B345-B9DA-CF6BFB6B774F}" dt="2023-05-11T14:36:20.515" v="525" actId="478"/>
          <ac:spMkLst>
            <pc:docMk/>
            <pc:sldMk cId="1293114575" sldId="664"/>
            <ac:spMk id="7" creationId="{E170584B-DD25-A5F3-8D0B-0360C6AA60F8}"/>
          </ac:spMkLst>
        </pc:spChg>
        <pc:spChg chg="mod">
          <ac:chgData name="Marí Kruger" userId="ef4c71e3-05f2-4670-9102-b515648970ca" providerId="ADAL" clId="{46BD0885-7CFE-B345-B9DA-CF6BFB6B774F}" dt="2023-05-11T14:35:48.958" v="479" actId="1076"/>
          <ac:spMkLst>
            <pc:docMk/>
            <pc:sldMk cId="1293114575" sldId="664"/>
            <ac:spMk id="30" creationId="{3E4979C4-3847-1249-B51A-D334E0C83359}"/>
          </ac:spMkLst>
        </pc:spChg>
        <pc:picChg chg="mod">
          <ac:chgData name="Marí Kruger" userId="ef4c71e3-05f2-4670-9102-b515648970ca" providerId="ADAL" clId="{46BD0885-7CFE-B345-B9DA-CF6BFB6B774F}" dt="2023-05-11T14:36:32.241" v="528" actId="1076"/>
          <ac:picMkLst>
            <pc:docMk/>
            <pc:sldMk cId="1293114575" sldId="664"/>
            <ac:picMk id="10" creationId="{4D1CA0DD-80B9-6349-A104-033D8931C6EF}"/>
          </ac:picMkLst>
        </pc:picChg>
      </pc:sldChg>
      <pc:sldChg chg="delSp modSp del mod">
        <pc:chgData name="Marí Kruger" userId="ef4c71e3-05f2-4670-9102-b515648970ca" providerId="ADAL" clId="{46BD0885-7CFE-B345-B9DA-CF6BFB6B774F}" dt="2023-05-11T15:31:09.069" v="949" actId="2696"/>
        <pc:sldMkLst>
          <pc:docMk/>
          <pc:sldMk cId="1030879746" sldId="668"/>
        </pc:sldMkLst>
        <pc:spChg chg="mod topLvl">
          <ac:chgData name="Marí Kruger" userId="ef4c71e3-05f2-4670-9102-b515648970ca" providerId="ADAL" clId="{46BD0885-7CFE-B345-B9DA-CF6BFB6B774F}" dt="2023-05-11T14:03:44.101" v="106" actId="165"/>
          <ac:spMkLst>
            <pc:docMk/>
            <pc:sldMk cId="1030879746" sldId="668"/>
            <ac:spMk id="2" creationId="{C8D4F2E0-2AE2-AC4D-6C19-B765A49C9EB1}"/>
          </ac:spMkLst>
        </pc:spChg>
        <pc:spChg chg="mod topLvl">
          <ac:chgData name="Marí Kruger" userId="ef4c71e3-05f2-4670-9102-b515648970ca" providerId="ADAL" clId="{46BD0885-7CFE-B345-B9DA-CF6BFB6B774F}" dt="2023-05-11T14:03:44.101" v="106" actId="165"/>
          <ac:spMkLst>
            <pc:docMk/>
            <pc:sldMk cId="1030879746" sldId="668"/>
            <ac:spMk id="3" creationId="{7DE66583-04B2-1B92-9133-40C834EE7938}"/>
          </ac:spMkLst>
        </pc:spChg>
        <pc:spChg chg="mod topLvl">
          <ac:chgData name="Marí Kruger" userId="ef4c71e3-05f2-4670-9102-b515648970ca" providerId="ADAL" clId="{46BD0885-7CFE-B345-B9DA-CF6BFB6B774F}" dt="2023-05-11T14:03:44.101" v="106" actId="165"/>
          <ac:spMkLst>
            <pc:docMk/>
            <pc:sldMk cId="1030879746" sldId="668"/>
            <ac:spMk id="4" creationId="{CB80471F-E002-0B38-C0E2-58DFC86B6786}"/>
          </ac:spMkLst>
        </pc:spChg>
        <pc:spChg chg="mod topLvl">
          <ac:chgData name="Marí Kruger" userId="ef4c71e3-05f2-4670-9102-b515648970ca" providerId="ADAL" clId="{46BD0885-7CFE-B345-B9DA-CF6BFB6B774F}" dt="2023-05-11T14:03:44.101" v="106" actId="165"/>
          <ac:spMkLst>
            <pc:docMk/>
            <pc:sldMk cId="1030879746" sldId="668"/>
            <ac:spMk id="5" creationId="{671CB4C1-404A-FE16-E6E5-4846A1DD2029}"/>
          </ac:spMkLst>
        </pc:spChg>
        <pc:spChg chg="mod topLvl">
          <ac:chgData name="Marí Kruger" userId="ef4c71e3-05f2-4670-9102-b515648970ca" providerId="ADAL" clId="{46BD0885-7CFE-B345-B9DA-CF6BFB6B774F}" dt="2023-05-11T14:54:09.943" v="796" actId="20577"/>
          <ac:spMkLst>
            <pc:docMk/>
            <pc:sldMk cId="1030879746" sldId="668"/>
            <ac:spMk id="6" creationId="{80CD820B-AC01-8D49-1827-9DE92D159A20}"/>
          </ac:spMkLst>
        </pc:spChg>
        <pc:grpChg chg="del mod">
          <ac:chgData name="Marí Kruger" userId="ef4c71e3-05f2-4670-9102-b515648970ca" providerId="ADAL" clId="{46BD0885-7CFE-B345-B9DA-CF6BFB6B774F}" dt="2023-05-11T14:03:44.101" v="106" actId="165"/>
          <ac:grpSpMkLst>
            <pc:docMk/>
            <pc:sldMk cId="1030879746" sldId="668"/>
            <ac:grpSpMk id="8" creationId="{CBA816AB-B19B-071E-5FCF-9D40A9AE7B1F}"/>
          </ac:grpSpMkLst>
        </pc:grpChg>
        <pc:picChg chg="mod topLvl">
          <ac:chgData name="Marí Kruger" userId="ef4c71e3-05f2-4670-9102-b515648970ca" providerId="ADAL" clId="{46BD0885-7CFE-B345-B9DA-CF6BFB6B774F}" dt="2023-05-11T14:03:44.101" v="106" actId="165"/>
          <ac:picMkLst>
            <pc:docMk/>
            <pc:sldMk cId="1030879746" sldId="668"/>
            <ac:picMk id="7" creationId="{1ABC7199-1EA3-0B3E-B3A8-158ECF546384}"/>
          </ac:picMkLst>
        </pc:picChg>
      </pc:sldChg>
      <pc:sldChg chg="modSp del mod setBg">
        <pc:chgData name="Marí Kruger" userId="ef4c71e3-05f2-4670-9102-b515648970ca" providerId="ADAL" clId="{46BD0885-7CFE-B345-B9DA-CF6BFB6B774F}" dt="2023-05-11T15:31:09.069" v="949" actId="2696"/>
        <pc:sldMkLst>
          <pc:docMk/>
          <pc:sldMk cId="1883403874" sldId="669"/>
        </pc:sldMkLst>
        <pc:spChg chg="mod">
          <ac:chgData name="Marí Kruger" userId="ef4c71e3-05f2-4670-9102-b515648970ca" providerId="ADAL" clId="{46BD0885-7CFE-B345-B9DA-CF6BFB6B774F}" dt="2023-05-11T14:41:40.133" v="708" actId="14100"/>
          <ac:spMkLst>
            <pc:docMk/>
            <pc:sldMk cId="1883403874" sldId="669"/>
            <ac:spMk id="30" creationId="{3E4979C4-3847-1249-B51A-D334E0C83359}"/>
          </ac:spMkLst>
        </pc:spChg>
      </pc:sldChg>
      <pc:sldChg chg="del">
        <pc:chgData name="Marí Kruger" userId="ef4c71e3-05f2-4670-9102-b515648970ca" providerId="ADAL" clId="{46BD0885-7CFE-B345-B9DA-CF6BFB6B774F}" dt="2023-05-11T14:35:26.143" v="471" actId="2696"/>
        <pc:sldMkLst>
          <pc:docMk/>
          <pc:sldMk cId="251055308" sldId="740"/>
        </pc:sldMkLst>
      </pc:sldChg>
      <pc:sldChg chg="del">
        <pc:chgData name="Marí Kruger" userId="ef4c71e3-05f2-4670-9102-b515648970ca" providerId="ADAL" clId="{46BD0885-7CFE-B345-B9DA-CF6BFB6B774F}" dt="2023-05-11T14:35:26.143" v="471" actId="2696"/>
        <pc:sldMkLst>
          <pc:docMk/>
          <pc:sldMk cId="2111392388" sldId="741"/>
        </pc:sldMkLst>
      </pc:sldChg>
      <pc:sldChg chg="del">
        <pc:chgData name="Marí Kruger" userId="ef4c71e3-05f2-4670-9102-b515648970ca" providerId="ADAL" clId="{46BD0885-7CFE-B345-B9DA-CF6BFB6B774F}" dt="2023-05-11T14:35:26.143" v="471" actId="2696"/>
        <pc:sldMkLst>
          <pc:docMk/>
          <pc:sldMk cId="3987925887" sldId="745"/>
        </pc:sldMkLst>
      </pc:sldChg>
      <pc:sldChg chg="del">
        <pc:chgData name="Marí Kruger" userId="ef4c71e3-05f2-4670-9102-b515648970ca" providerId="ADAL" clId="{46BD0885-7CFE-B345-B9DA-CF6BFB6B774F}" dt="2023-05-11T14:35:26.143" v="471" actId="2696"/>
        <pc:sldMkLst>
          <pc:docMk/>
          <pc:sldMk cId="3464701921" sldId="746"/>
        </pc:sldMkLst>
      </pc:sldChg>
      <pc:sldChg chg="del">
        <pc:chgData name="Marí Kruger" userId="ef4c71e3-05f2-4670-9102-b515648970ca" providerId="ADAL" clId="{46BD0885-7CFE-B345-B9DA-CF6BFB6B774F}" dt="2023-05-11T14:35:26.143" v="471" actId="2696"/>
        <pc:sldMkLst>
          <pc:docMk/>
          <pc:sldMk cId="1991412011" sldId="747"/>
        </pc:sldMkLst>
      </pc:sldChg>
      <pc:sldChg chg="del">
        <pc:chgData name="Marí Kruger" userId="ef4c71e3-05f2-4670-9102-b515648970ca" providerId="ADAL" clId="{46BD0885-7CFE-B345-B9DA-CF6BFB6B774F}" dt="2023-05-11T14:35:26.143" v="471" actId="2696"/>
        <pc:sldMkLst>
          <pc:docMk/>
          <pc:sldMk cId="1566616110" sldId="748"/>
        </pc:sldMkLst>
      </pc:sldChg>
      <pc:sldChg chg="del">
        <pc:chgData name="Marí Kruger" userId="ef4c71e3-05f2-4670-9102-b515648970ca" providerId="ADAL" clId="{46BD0885-7CFE-B345-B9DA-CF6BFB6B774F}" dt="2023-05-11T14:35:26.143" v="471" actId="2696"/>
        <pc:sldMkLst>
          <pc:docMk/>
          <pc:sldMk cId="1535398435" sldId="754"/>
        </pc:sldMkLst>
      </pc:sldChg>
      <pc:sldChg chg="del">
        <pc:chgData name="Marí Kruger" userId="ef4c71e3-05f2-4670-9102-b515648970ca" providerId="ADAL" clId="{46BD0885-7CFE-B345-B9DA-CF6BFB6B774F}" dt="2023-05-11T14:35:26.143" v="471" actId="2696"/>
        <pc:sldMkLst>
          <pc:docMk/>
          <pc:sldMk cId="480644147" sldId="755"/>
        </pc:sldMkLst>
      </pc:sldChg>
      <pc:sldChg chg="modSp mod setBg">
        <pc:chgData name="Marí Kruger" userId="ef4c71e3-05f2-4670-9102-b515648970ca" providerId="ADAL" clId="{46BD0885-7CFE-B345-B9DA-CF6BFB6B774F}" dt="2023-05-11T14:04:51.616" v="131" actId="1076"/>
        <pc:sldMkLst>
          <pc:docMk/>
          <pc:sldMk cId="1885066114" sldId="793"/>
        </pc:sldMkLst>
        <pc:spChg chg="mod">
          <ac:chgData name="Marí Kruger" userId="ef4c71e3-05f2-4670-9102-b515648970ca" providerId="ADAL" clId="{46BD0885-7CFE-B345-B9DA-CF6BFB6B774F}" dt="2023-05-11T14:04:51.616" v="131" actId="1076"/>
          <ac:spMkLst>
            <pc:docMk/>
            <pc:sldMk cId="1885066114" sldId="793"/>
            <ac:spMk id="30" creationId="{3E4979C4-3847-1249-B51A-D334E0C83359}"/>
          </ac:spMkLst>
        </pc:spChg>
        <pc:spChg chg="mod">
          <ac:chgData name="Marí Kruger" userId="ef4c71e3-05f2-4670-9102-b515648970ca" providerId="ADAL" clId="{46BD0885-7CFE-B345-B9DA-CF6BFB6B774F}" dt="2023-05-11T14:04:32.348" v="125"/>
          <ac:spMkLst>
            <pc:docMk/>
            <pc:sldMk cId="1885066114" sldId="793"/>
            <ac:spMk id="34" creationId="{8CFD0EF4-01B2-DF4B-B252-E811727C81F4}"/>
          </ac:spMkLst>
        </pc:spChg>
      </pc:sldChg>
      <pc:sldChg chg="del">
        <pc:chgData name="Marí Kruger" userId="ef4c71e3-05f2-4670-9102-b515648970ca" providerId="ADAL" clId="{46BD0885-7CFE-B345-B9DA-CF6BFB6B774F}" dt="2023-05-11T14:35:26.143" v="471" actId="2696"/>
        <pc:sldMkLst>
          <pc:docMk/>
          <pc:sldMk cId="1283351392" sldId="811"/>
        </pc:sldMkLst>
      </pc:sldChg>
      <pc:sldChg chg="del">
        <pc:chgData name="Marí Kruger" userId="ef4c71e3-05f2-4670-9102-b515648970ca" providerId="ADAL" clId="{46BD0885-7CFE-B345-B9DA-CF6BFB6B774F}" dt="2023-05-11T14:35:26.143" v="471" actId="2696"/>
        <pc:sldMkLst>
          <pc:docMk/>
          <pc:sldMk cId="259800703" sldId="815"/>
        </pc:sldMkLst>
      </pc:sldChg>
      <pc:sldChg chg="del">
        <pc:chgData name="Marí Kruger" userId="ef4c71e3-05f2-4670-9102-b515648970ca" providerId="ADAL" clId="{46BD0885-7CFE-B345-B9DA-CF6BFB6B774F}" dt="2023-05-11T14:35:26.143" v="471" actId="2696"/>
        <pc:sldMkLst>
          <pc:docMk/>
          <pc:sldMk cId="2868359024" sldId="816"/>
        </pc:sldMkLst>
      </pc:sldChg>
      <pc:sldChg chg="del">
        <pc:chgData name="Marí Kruger" userId="ef4c71e3-05f2-4670-9102-b515648970ca" providerId="ADAL" clId="{46BD0885-7CFE-B345-B9DA-CF6BFB6B774F}" dt="2023-05-11T14:35:26.143" v="471" actId="2696"/>
        <pc:sldMkLst>
          <pc:docMk/>
          <pc:sldMk cId="3964928486" sldId="818"/>
        </pc:sldMkLst>
      </pc:sldChg>
      <pc:sldChg chg="del">
        <pc:chgData name="Marí Kruger" userId="ef4c71e3-05f2-4670-9102-b515648970ca" providerId="ADAL" clId="{46BD0885-7CFE-B345-B9DA-CF6BFB6B774F}" dt="2023-05-11T14:35:26.143" v="471" actId="2696"/>
        <pc:sldMkLst>
          <pc:docMk/>
          <pc:sldMk cId="3106619591" sldId="819"/>
        </pc:sldMkLst>
      </pc:sldChg>
      <pc:sldChg chg="del">
        <pc:chgData name="Marí Kruger" userId="ef4c71e3-05f2-4670-9102-b515648970ca" providerId="ADAL" clId="{46BD0885-7CFE-B345-B9DA-CF6BFB6B774F}" dt="2023-05-11T14:35:26.143" v="471" actId="2696"/>
        <pc:sldMkLst>
          <pc:docMk/>
          <pc:sldMk cId="1354050143" sldId="820"/>
        </pc:sldMkLst>
      </pc:sldChg>
      <pc:sldChg chg="del">
        <pc:chgData name="Marí Kruger" userId="ef4c71e3-05f2-4670-9102-b515648970ca" providerId="ADAL" clId="{46BD0885-7CFE-B345-B9DA-CF6BFB6B774F}" dt="2023-05-11T14:35:26.143" v="471" actId="2696"/>
        <pc:sldMkLst>
          <pc:docMk/>
          <pc:sldMk cId="739049404" sldId="823"/>
        </pc:sldMkLst>
      </pc:sldChg>
      <pc:sldChg chg="del">
        <pc:chgData name="Marí Kruger" userId="ef4c71e3-05f2-4670-9102-b515648970ca" providerId="ADAL" clId="{46BD0885-7CFE-B345-B9DA-CF6BFB6B774F}" dt="2023-05-11T14:35:26.143" v="471" actId="2696"/>
        <pc:sldMkLst>
          <pc:docMk/>
          <pc:sldMk cId="1734817563" sldId="827"/>
        </pc:sldMkLst>
      </pc:sldChg>
      <pc:sldChg chg="del">
        <pc:chgData name="Marí Kruger" userId="ef4c71e3-05f2-4670-9102-b515648970ca" providerId="ADAL" clId="{46BD0885-7CFE-B345-B9DA-CF6BFB6B774F}" dt="2023-05-11T14:35:26.143" v="471" actId="2696"/>
        <pc:sldMkLst>
          <pc:docMk/>
          <pc:sldMk cId="2250031229" sldId="838"/>
        </pc:sldMkLst>
      </pc:sldChg>
      <pc:sldChg chg="del">
        <pc:chgData name="Marí Kruger" userId="ef4c71e3-05f2-4670-9102-b515648970ca" providerId="ADAL" clId="{46BD0885-7CFE-B345-B9DA-CF6BFB6B774F}" dt="2023-05-11T14:35:26.143" v="471" actId="2696"/>
        <pc:sldMkLst>
          <pc:docMk/>
          <pc:sldMk cId="1128559925" sldId="845"/>
        </pc:sldMkLst>
      </pc:sldChg>
      <pc:sldChg chg="del">
        <pc:chgData name="Marí Kruger" userId="ef4c71e3-05f2-4670-9102-b515648970ca" providerId="ADAL" clId="{46BD0885-7CFE-B345-B9DA-CF6BFB6B774F}" dt="2023-05-11T14:35:26.143" v="471" actId="2696"/>
        <pc:sldMkLst>
          <pc:docMk/>
          <pc:sldMk cId="415065002" sldId="846"/>
        </pc:sldMkLst>
      </pc:sldChg>
      <pc:sldChg chg="del">
        <pc:chgData name="Marí Kruger" userId="ef4c71e3-05f2-4670-9102-b515648970ca" providerId="ADAL" clId="{46BD0885-7CFE-B345-B9DA-CF6BFB6B774F}" dt="2023-05-11T14:35:26.143" v="471" actId="2696"/>
        <pc:sldMkLst>
          <pc:docMk/>
          <pc:sldMk cId="4058389339" sldId="849"/>
        </pc:sldMkLst>
      </pc:sldChg>
      <pc:sldChg chg="addSp delSp modSp mod">
        <pc:chgData name="Marí Kruger" userId="ef4c71e3-05f2-4670-9102-b515648970ca" providerId="ADAL" clId="{46BD0885-7CFE-B345-B9DA-CF6BFB6B774F}" dt="2023-05-11T14:54:24.769" v="797" actId="1076"/>
        <pc:sldMkLst>
          <pc:docMk/>
          <pc:sldMk cId="4052979097" sldId="851"/>
        </pc:sldMkLst>
        <pc:spChg chg="del">
          <ac:chgData name="Marí Kruger" userId="ef4c71e3-05f2-4670-9102-b515648970ca" providerId="ADAL" clId="{46BD0885-7CFE-B345-B9DA-CF6BFB6B774F}" dt="2023-05-11T14:05:21.189" v="134" actId="478"/>
          <ac:spMkLst>
            <pc:docMk/>
            <pc:sldMk cId="4052979097" sldId="851"/>
            <ac:spMk id="2" creationId="{E70DF39B-CC1B-4615-BD7B-FC791F5912A4}"/>
          </ac:spMkLst>
        </pc:spChg>
        <pc:spChg chg="add mod">
          <ac:chgData name="Marí Kruger" userId="ef4c71e3-05f2-4670-9102-b515648970ca" providerId="ADAL" clId="{46BD0885-7CFE-B345-B9DA-CF6BFB6B774F}" dt="2023-05-11T14:05:43.017" v="138" actId="14100"/>
          <ac:spMkLst>
            <pc:docMk/>
            <pc:sldMk cId="4052979097" sldId="851"/>
            <ac:spMk id="3" creationId="{6D255428-0330-AD5B-A172-68703EE95E79}"/>
          </ac:spMkLst>
        </pc:spChg>
        <pc:spChg chg="add mod">
          <ac:chgData name="Marí Kruger" userId="ef4c71e3-05f2-4670-9102-b515648970ca" providerId="ADAL" clId="{46BD0885-7CFE-B345-B9DA-CF6BFB6B774F}" dt="2023-05-11T14:05:39.633" v="137" actId="1076"/>
          <ac:spMkLst>
            <pc:docMk/>
            <pc:sldMk cId="4052979097" sldId="851"/>
            <ac:spMk id="4" creationId="{F736ADB2-0B30-8802-5D89-251D7A3ECEBE}"/>
          </ac:spMkLst>
        </pc:spChg>
        <pc:spChg chg="add mod">
          <ac:chgData name="Marí Kruger" userId="ef4c71e3-05f2-4670-9102-b515648970ca" providerId="ADAL" clId="{46BD0885-7CFE-B345-B9DA-CF6BFB6B774F}" dt="2023-05-11T14:05:47.532" v="139" actId="571"/>
          <ac:spMkLst>
            <pc:docMk/>
            <pc:sldMk cId="4052979097" sldId="851"/>
            <ac:spMk id="5" creationId="{C3F610F7-0B5E-1422-5EB6-EBFAFDA24DC6}"/>
          </ac:spMkLst>
        </pc:spChg>
        <pc:spChg chg="add mod">
          <ac:chgData name="Marí Kruger" userId="ef4c71e3-05f2-4670-9102-b515648970ca" providerId="ADAL" clId="{46BD0885-7CFE-B345-B9DA-CF6BFB6B774F}" dt="2023-05-11T14:54:24.769" v="797" actId="1076"/>
          <ac:spMkLst>
            <pc:docMk/>
            <pc:sldMk cId="4052979097" sldId="851"/>
            <ac:spMk id="6" creationId="{3935A58B-D019-D169-30C4-C56F077F70EB}"/>
          </ac:spMkLst>
        </pc:spChg>
        <pc:spChg chg="add mod">
          <ac:chgData name="Marí Kruger" userId="ef4c71e3-05f2-4670-9102-b515648970ca" providerId="ADAL" clId="{46BD0885-7CFE-B345-B9DA-CF6BFB6B774F}" dt="2023-05-11T14:06:28.981" v="148" actId="14100"/>
          <ac:spMkLst>
            <pc:docMk/>
            <pc:sldMk cId="4052979097" sldId="851"/>
            <ac:spMk id="7" creationId="{49AAB702-8CBA-6335-9E16-8CDB61C313B2}"/>
          </ac:spMkLst>
        </pc:spChg>
        <pc:spChg chg="add mod">
          <ac:chgData name="Marí Kruger" userId="ef4c71e3-05f2-4670-9102-b515648970ca" providerId="ADAL" clId="{46BD0885-7CFE-B345-B9DA-CF6BFB6B774F}" dt="2023-05-11T14:06:23.397" v="147" actId="1076"/>
          <ac:spMkLst>
            <pc:docMk/>
            <pc:sldMk cId="4052979097" sldId="851"/>
            <ac:spMk id="8" creationId="{AEDF6007-3B82-0D3D-2E68-6E782759A89D}"/>
          </ac:spMkLst>
        </pc:spChg>
        <pc:spChg chg="add mod">
          <ac:chgData name="Marí Kruger" userId="ef4c71e3-05f2-4670-9102-b515648970ca" providerId="ADAL" clId="{46BD0885-7CFE-B345-B9DA-CF6BFB6B774F}" dt="2023-05-11T14:06:28.981" v="148" actId="14100"/>
          <ac:spMkLst>
            <pc:docMk/>
            <pc:sldMk cId="4052979097" sldId="851"/>
            <ac:spMk id="9" creationId="{20CEDB41-3954-477B-1664-4041B6969B6B}"/>
          </ac:spMkLst>
        </pc:spChg>
        <pc:spChg chg="add mod">
          <ac:chgData name="Marí Kruger" userId="ef4c71e3-05f2-4670-9102-b515648970ca" providerId="ADAL" clId="{46BD0885-7CFE-B345-B9DA-CF6BFB6B774F}" dt="2023-05-11T14:06:42.013" v="151" actId="1076"/>
          <ac:spMkLst>
            <pc:docMk/>
            <pc:sldMk cId="4052979097" sldId="851"/>
            <ac:spMk id="10" creationId="{96705A5A-EA2D-439C-C52C-429A61B0B006}"/>
          </ac:spMkLst>
        </pc:spChg>
        <pc:spChg chg="mod">
          <ac:chgData name="Marí Kruger" userId="ef4c71e3-05f2-4670-9102-b515648970ca" providerId="ADAL" clId="{46BD0885-7CFE-B345-B9DA-CF6BFB6B774F}" dt="2023-05-11T14:10:31.838" v="211" actId="20577"/>
          <ac:spMkLst>
            <pc:docMk/>
            <pc:sldMk cId="4052979097" sldId="851"/>
            <ac:spMk id="16" creationId="{09C179BD-8A3A-0F77-17D8-3C50426B5C64}"/>
          </ac:spMkLst>
        </pc:spChg>
        <pc:spChg chg="mod">
          <ac:chgData name="Marí Kruger" userId="ef4c71e3-05f2-4670-9102-b515648970ca" providerId="ADAL" clId="{46BD0885-7CFE-B345-B9DA-CF6BFB6B774F}" dt="2023-05-11T14:10:57.404" v="214" actId="1076"/>
          <ac:spMkLst>
            <pc:docMk/>
            <pc:sldMk cId="4052979097" sldId="851"/>
            <ac:spMk id="18" creationId="{0E60E164-5979-E9E8-8DAE-8E5B13399A2A}"/>
          </ac:spMkLst>
        </pc:spChg>
        <pc:spChg chg="mod">
          <ac:chgData name="Marí Kruger" userId="ef4c71e3-05f2-4670-9102-b515648970ca" providerId="ADAL" clId="{46BD0885-7CFE-B345-B9DA-CF6BFB6B774F}" dt="2023-05-11T14:05:05.519" v="133"/>
          <ac:spMkLst>
            <pc:docMk/>
            <pc:sldMk cId="4052979097" sldId="851"/>
            <ac:spMk id="20" creationId="{BAC8022C-C53D-F342-8801-F8249A92C18A}"/>
          </ac:spMkLst>
        </pc:spChg>
        <pc:picChg chg="mod">
          <ac:chgData name="Marí Kruger" userId="ef4c71e3-05f2-4670-9102-b515648970ca" providerId="ADAL" clId="{46BD0885-7CFE-B345-B9DA-CF6BFB6B774F}" dt="2023-05-11T14:06:54.745" v="152" actId="167"/>
          <ac:picMkLst>
            <pc:docMk/>
            <pc:sldMk cId="4052979097" sldId="851"/>
            <ac:picMk id="14" creationId="{E1A9CC8C-F898-C1FA-95D8-667FEAEA7FFB}"/>
          </ac:picMkLst>
        </pc:picChg>
        <pc:picChg chg="mod">
          <ac:chgData name="Marí Kruger" userId="ef4c71e3-05f2-4670-9102-b515648970ca" providerId="ADAL" clId="{46BD0885-7CFE-B345-B9DA-CF6BFB6B774F}" dt="2023-05-11T14:10:57.404" v="214" actId="1076"/>
          <ac:picMkLst>
            <pc:docMk/>
            <pc:sldMk cId="4052979097" sldId="851"/>
            <ac:picMk id="19" creationId="{CFF41645-00F4-D62E-3106-F4310F042E30}"/>
          </ac:picMkLst>
        </pc:picChg>
        <pc:picChg chg="del">
          <ac:chgData name="Marí Kruger" userId="ef4c71e3-05f2-4670-9102-b515648970ca" providerId="ADAL" clId="{46BD0885-7CFE-B345-B9DA-CF6BFB6B774F}" dt="2023-05-11T14:10:39.640" v="212" actId="478"/>
          <ac:picMkLst>
            <pc:docMk/>
            <pc:sldMk cId="4052979097" sldId="851"/>
            <ac:picMk id="22" creationId="{5747C812-B3BE-3149-8F7F-860411AAAFF8}"/>
          </ac:picMkLst>
        </pc:picChg>
        <pc:picChg chg="del">
          <ac:chgData name="Marí Kruger" userId="ef4c71e3-05f2-4670-9102-b515648970ca" providerId="ADAL" clId="{46BD0885-7CFE-B345-B9DA-CF6BFB6B774F}" dt="2023-05-11T14:10:41.971" v="213" actId="478"/>
          <ac:picMkLst>
            <pc:docMk/>
            <pc:sldMk cId="4052979097" sldId="851"/>
            <ac:picMk id="23" creationId="{69C44575-5979-43BB-55F1-9DF4EDE41336}"/>
          </ac:picMkLst>
        </pc:picChg>
      </pc:sldChg>
      <pc:sldChg chg="del">
        <pc:chgData name="Marí Kruger" userId="ef4c71e3-05f2-4670-9102-b515648970ca" providerId="ADAL" clId="{46BD0885-7CFE-B345-B9DA-CF6BFB6B774F}" dt="2023-05-11T14:35:26.143" v="471" actId="2696"/>
        <pc:sldMkLst>
          <pc:docMk/>
          <pc:sldMk cId="4146863178" sldId="852"/>
        </pc:sldMkLst>
      </pc:sldChg>
      <pc:sldChg chg="del">
        <pc:chgData name="Marí Kruger" userId="ef4c71e3-05f2-4670-9102-b515648970ca" providerId="ADAL" clId="{46BD0885-7CFE-B345-B9DA-CF6BFB6B774F}" dt="2023-05-11T14:35:26.143" v="471" actId="2696"/>
        <pc:sldMkLst>
          <pc:docMk/>
          <pc:sldMk cId="3636081045" sldId="853"/>
        </pc:sldMkLst>
      </pc:sldChg>
      <pc:sldChg chg="addSp delSp modSp add del mod ord">
        <pc:chgData name="Marí Kruger" userId="ef4c71e3-05f2-4670-9102-b515648970ca" providerId="ADAL" clId="{46BD0885-7CFE-B345-B9DA-CF6BFB6B774F}" dt="2023-05-11T15:41:38.899" v="1067" actId="1035"/>
        <pc:sldMkLst>
          <pc:docMk/>
          <pc:sldMk cId="1606406150" sldId="854"/>
        </pc:sldMkLst>
        <pc:spChg chg="mod">
          <ac:chgData name="Marí Kruger" userId="ef4c71e3-05f2-4670-9102-b515648970ca" providerId="ADAL" clId="{46BD0885-7CFE-B345-B9DA-CF6BFB6B774F}" dt="2023-05-11T15:41:27.484" v="1052" actId="1036"/>
          <ac:spMkLst>
            <pc:docMk/>
            <pc:sldMk cId="1606406150" sldId="854"/>
            <ac:spMk id="2" creationId="{E70DF39B-CC1B-4615-BD7B-FC791F5912A4}"/>
          </ac:spMkLst>
        </pc:spChg>
        <pc:spChg chg="add mod">
          <ac:chgData name="Marí Kruger" userId="ef4c71e3-05f2-4670-9102-b515648970ca" providerId="ADAL" clId="{46BD0885-7CFE-B345-B9DA-CF6BFB6B774F}" dt="2023-05-11T15:41:33.060" v="1063" actId="1036"/>
          <ac:spMkLst>
            <pc:docMk/>
            <pc:sldMk cId="1606406150" sldId="854"/>
            <ac:spMk id="4" creationId="{6EDEAFDF-5C09-6ACA-390D-A0CE3C0543D8}"/>
          </ac:spMkLst>
        </pc:spChg>
        <pc:spChg chg="mod">
          <ac:chgData name="Marí Kruger" userId="ef4c71e3-05f2-4670-9102-b515648970ca" providerId="ADAL" clId="{46BD0885-7CFE-B345-B9DA-CF6BFB6B774F}" dt="2023-05-11T14:11:06.865" v="216" actId="20577"/>
          <ac:spMkLst>
            <pc:docMk/>
            <pc:sldMk cId="1606406150" sldId="854"/>
            <ac:spMk id="6" creationId="{C2BB1C9C-9627-DD44-AF3B-84D25EE3A4D9}"/>
          </ac:spMkLst>
        </pc:spChg>
        <pc:spChg chg="del">
          <ac:chgData name="Marí Kruger" userId="ef4c71e3-05f2-4670-9102-b515648970ca" providerId="ADAL" clId="{46BD0885-7CFE-B345-B9DA-CF6BFB6B774F}" dt="2023-05-11T14:11:05.920" v="215" actId="478"/>
          <ac:spMkLst>
            <pc:docMk/>
            <pc:sldMk cId="1606406150" sldId="854"/>
            <ac:spMk id="12" creationId="{947C7476-473D-EC7F-F7D2-46691A429A3F}"/>
          </ac:spMkLst>
        </pc:spChg>
        <pc:spChg chg="mod">
          <ac:chgData name="Marí Kruger" userId="ef4c71e3-05f2-4670-9102-b515648970ca" providerId="ADAL" clId="{46BD0885-7CFE-B345-B9DA-CF6BFB6B774F}" dt="2023-05-11T14:11:11.792" v="220"/>
          <ac:spMkLst>
            <pc:docMk/>
            <pc:sldMk cId="1606406150" sldId="854"/>
            <ac:spMk id="14" creationId="{DC73845F-EE4A-DA01-BD46-4759F5400A06}"/>
          </ac:spMkLst>
        </pc:spChg>
        <pc:spChg chg="mod">
          <ac:chgData name="Marí Kruger" userId="ef4c71e3-05f2-4670-9102-b515648970ca" providerId="ADAL" clId="{46BD0885-7CFE-B345-B9DA-CF6BFB6B774F}" dt="2023-05-11T14:11:11.792" v="220"/>
          <ac:spMkLst>
            <pc:docMk/>
            <pc:sldMk cId="1606406150" sldId="854"/>
            <ac:spMk id="16" creationId="{D075847A-A2AE-C50E-543D-A07670B21523}"/>
          </ac:spMkLst>
        </pc:spChg>
        <pc:spChg chg="mod">
          <ac:chgData name="Marí Kruger" userId="ef4c71e3-05f2-4670-9102-b515648970ca" providerId="ADAL" clId="{46BD0885-7CFE-B345-B9DA-CF6BFB6B774F}" dt="2023-05-11T14:08:02.593" v="156" actId="207"/>
          <ac:spMkLst>
            <pc:docMk/>
            <pc:sldMk cId="1606406150" sldId="854"/>
            <ac:spMk id="20" creationId="{BAC8022C-C53D-F342-8801-F8249A92C18A}"/>
          </ac:spMkLst>
        </pc:spChg>
        <pc:grpChg chg="del">
          <ac:chgData name="Marí Kruger" userId="ef4c71e3-05f2-4670-9102-b515648970ca" providerId="ADAL" clId="{46BD0885-7CFE-B345-B9DA-CF6BFB6B774F}" dt="2023-05-11T14:11:10.825" v="219" actId="478"/>
          <ac:grpSpMkLst>
            <pc:docMk/>
            <pc:sldMk cId="1606406150" sldId="854"/>
            <ac:grpSpMk id="5" creationId="{17AF921A-78AF-2C9C-873F-74F875FF7176}"/>
          </ac:grpSpMkLst>
        </pc:grpChg>
        <pc:grpChg chg="add del mod">
          <ac:chgData name="Marí Kruger" userId="ef4c71e3-05f2-4670-9102-b515648970ca" providerId="ADAL" clId="{46BD0885-7CFE-B345-B9DA-CF6BFB6B774F}" dt="2023-05-11T15:41:22.334" v="1044" actId="478"/>
          <ac:grpSpMkLst>
            <pc:docMk/>
            <pc:sldMk cId="1606406150" sldId="854"/>
            <ac:grpSpMk id="13" creationId="{4D1FFC4B-E417-93D5-3B50-0E871038D167}"/>
          </ac:grpSpMkLst>
        </pc:grpChg>
        <pc:grpChg chg="mod">
          <ac:chgData name="Marí Kruger" userId="ef4c71e3-05f2-4670-9102-b515648970ca" providerId="ADAL" clId="{46BD0885-7CFE-B345-B9DA-CF6BFB6B774F}" dt="2023-05-11T14:11:11.792" v="220"/>
          <ac:grpSpMkLst>
            <pc:docMk/>
            <pc:sldMk cId="1606406150" sldId="854"/>
            <ac:grpSpMk id="15" creationId="{76991D51-AC19-0457-23D1-530074BE2FA1}"/>
          </ac:grpSpMkLst>
        </pc:grpChg>
        <pc:picChg chg="add mod">
          <ac:chgData name="Marí Kruger" userId="ef4c71e3-05f2-4670-9102-b515648970ca" providerId="ADAL" clId="{46BD0885-7CFE-B345-B9DA-CF6BFB6B774F}" dt="2023-05-11T15:41:38.899" v="1067" actId="1035"/>
          <ac:picMkLst>
            <pc:docMk/>
            <pc:sldMk cId="1606406150" sldId="854"/>
            <ac:picMk id="3" creationId="{B83ABEE5-5A29-6465-EE01-86E14FCEC77E}"/>
          </ac:picMkLst>
        </pc:picChg>
        <pc:picChg chg="add del">
          <ac:chgData name="Marí Kruger" userId="ef4c71e3-05f2-4670-9102-b515648970ca" providerId="ADAL" clId="{46BD0885-7CFE-B345-B9DA-CF6BFB6B774F}" dt="2023-05-11T14:11:09.224" v="218" actId="478"/>
          <ac:picMkLst>
            <pc:docMk/>
            <pc:sldMk cId="1606406150" sldId="854"/>
            <ac:picMk id="10" creationId="{2072DAB8-6CE7-2EA0-5AD5-DBD4D2890386}"/>
          </ac:picMkLst>
        </pc:picChg>
        <pc:picChg chg="mod">
          <ac:chgData name="Marí Kruger" userId="ef4c71e3-05f2-4670-9102-b515648970ca" providerId="ADAL" clId="{46BD0885-7CFE-B345-B9DA-CF6BFB6B774F}" dt="2023-05-11T14:11:11.792" v="220"/>
          <ac:picMkLst>
            <pc:docMk/>
            <pc:sldMk cId="1606406150" sldId="854"/>
            <ac:picMk id="17" creationId="{E9E71522-E06F-3C74-5ADF-9D9CADDC8723}"/>
          </ac:picMkLst>
        </pc:picChg>
      </pc:sldChg>
      <pc:sldChg chg="del">
        <pc:chgData name="Marí Kruger" userId="ef4c71e3-05f2-4670-9102-b515648970ca" providerId="ADAL" clId="{46BD0885-7CFE-B345-B9DA-CF6BFB6B774F}" dt="2023-05-11T14:35:26.143" v="471" actId="2696"/>
        <pc:sldMkLst>
          <pc:docMk/>
          <pc:sldMk cId="3944416716" sldId="855"/>
        </pc:sldMkLst>
      </pc:sldChg>
      <pc:sldChg chg="del">
        <pc:chgData name="Marí Kruger" userId="ef4c71e3-05f2-4670-9102-b515648970ca" providerId="ADAL" clId="{46BD0885-7CFE-B345-B9DA-CF6BFB6B774F}" dt="2023-05-11T14:35:26.143" v="471" actId="2696"/>
        <pc:sldMkLst>
          <pc:docMk/>
          <pc:sldMk cId="2454455295" sldId="859"/>
        </pc:sldMkLst>
      </pc:sldChg>
      <pc:sldChg chg="del">
        <pc:chgData name="Marí Kruger" userId="ef4c71e3-05f2-4670-9102-b515648970ca" providerId="ADAL" clId="{46BD0885-7CFE-B345-B9DA-CF6BFB6B774F}" dt="2023-05-11T14:35:26.143" v="471" actId="2696"/>
        <pc:sldMkLst>
          <pc:docMk/>
          <pc:sldMk cId="4086295474" sldId="860"/>
        </pc:sldMkLst>
      </pc:sldChg>
      <pc:sldChg chg="del">
        <pc:chgData name="Marí Kruger" userId="ef4c71e3-05f2-4670-9102-b515648970ca" providerId="ADAL" clId="{46BD0885-7CFE-B345-B9DA-CF6BFB6B774F}" dt="2023-05-11T14:35:26.143" v="471" actId="2696"/>
        <pc:sldMkLst>
          <pc:docMk/>
          <pc:sldMk cId="3809991667" sldId="861"/>
        </pc:sldMkLst>
      </pc:sldChg>
      <pc:sldChg chg="modSp del mod">
        <pc:chgData name="Marí Kruger" userId="ef4c71e3-05f2-4670-9102-b515648970ca" providerId="ADAL" clId="{46BD0885-7CFE-B345-B9DA-CF6BFB6B774F}" dt="2023-05-11T15:30:52.471" v="947" actId="2696"/>
        <pc:sldMkLst>
          <pc:docMk/>
          <pc:sldMk cId="554869646" sldId="868"/>
        </pc:sldMkLst>
        <pc:picChg chg="mod">
          <ac:chgData name="Marí Kruger" userId="ef4c71e3-05f2-4670-9102-b515648970ca" providerId="ADAL" clId="{46BD0885-7CFE-B345-B9DA-CF6BFB6B774F}" dt="2023-05-11T14:39:09.525" v="701" actId="1037"/>
          <ac:picMkLst>
            <pc:docMk/>
            <pc:sldMk cId="554869646" sldId="868"/>
            <ac:picMk id="18" creationId="{8D0FB126-1AA6-62D9-2E73-F5DBA25EED11}"/>
          </ac:picMkLst>
        </pc:picChg>
        <pc:picChg chg="mod">
          <ac:chgData name="Marí Kruger" userId="ef4c71e3-05f2-4670-9102-b515648970ca" providerId="ADAL" clId="{46BD0885-7CFE-B345-B9DA-CF6BFB6B774F}" dt="2023-05-11T14:40:55.592" v="702" actId="14826"/>
          <ac:picMkLst>
            <pc:docMk/>
            <pc:sldMk cId="554869646" sldId="868"/>
            <ac:picMk id="21" creationId="{6A0EA35C-D951-A44F-CFFC-88FCCC3E6C5F}"/>
          </ac:picMkLst>
        </pc:picChg>
      </pc:sldChg>
      <pc:sldChg chg="del">
        <pc:chgData name="Marí Kruger" userId="ef4c71e3-05f2-4670-9102-b515648970ca" providerId="ADAL" clId="{46BD0885-7CFE-B345-B9DA-CF6BFB6B774F}" dt="2023-05-11T15:30:52.479" v="948" actId="2696"/>
        <pc:sldMkLst>
          <pc:docMk/>
          <pc:sldMk cId="3995823970" sldId="870"/>
        </pc:sldMkLst>
      </pc:sldChg>
      <pc:sldChg chg="modSp mod setBg">
        <pc:chgData name="Marí Kruger" userId="ef4c71e3-05f2-4670-9102-b515648970ca" providerId="ADAL" clId="{46BD0885-7CFE-B345-B9DA-CF6BFB6B774F}" dt="2023-05-11T14:36:48.173" v="532" actId="1076"/>
        <pc:sldMkLst>
          <pc:docMk/>
          <pc:sldMk cId="4208527571" sldId="1010"/>
        </pc:sldMkLst>
        <pc:spChg chg="mod">
          <ac:chgData name="Marí Kruger" userId="ef4c71e3-05f2-4670-9102-b515648970ca" providerId="ADAL" clId="{46BD0885-7CFE-B345-B9DA-CF6BFB6B774F}" dt="2023-05-11T14:36:48.173" v="532" actId="1076"/>
          <ac:spMkLst>
            <pc:docMk/>
            <pc:sldMk cId="4208527571" sldId="1010"/>
            <ac:spMk id="4" creationId="{CF95C0E3-C61B-FF27-8F78-03E45FC247CB}"/>
          </ac:spMkLst>
        </pc:spChg>
      </pc:sldChg>
      <pc:sldChg chg="del">
        <pc:chgData name="Marí Kruger" userId="ef4c71e3-05f2-4670-9102-b515648970ca" providerId="ADAL" clId="{46BD0885-7CFE-B345-B9DA-CF6BFB6B774F}" dt="2023-05-11T14:35:26.143" v="471" actId="2696"/>
        <pc:sldMkLst>
          <pc:docMk/>
          <pc:sldMk cId="867262840" sldId="1011"/>
        </pc:sldMkLst>
      </pc:sldChg>
      <pc:sldChg chg="delSp modSp add mod">
        <pc:chgData name="Marí Kruger" userId="ef4c71e3-05f2-4670-9102-b515648970ca" providerId="ADAL" clId="{46BD0885-7CFE-B345-B9DA-CF6BFB6B774F}" dt="2023-05-11T15:41:46.980" v="1069" actId="1038"/>
        <pc:sldMkLst>
          <pc:docMk/>
          <pc:sldMk cId="872983593" sldId="1012"/>
        </pc:sldMkLst>
        <pc:spChg chg="mod">
          <ac:chgData name="Marí Kruger" userId="ef4c71e3-05f2-4670-9102-b515648970ca" providerId="ADAL" clId="{46BD0885-7CFE-B345-B9DA-CF6BFB6B774F}" dt="2023-05-11T15:41:44.313" v="1068" actId="1035"/>
          <ac:spMkLst>
            <pc:docMk/>
            <pc:sldMk cId="872983593" sldId="1012"/>
            <ac:spMk id="2" creationId="{E70DF39B-CC1B-4615-BD7B-FC791F5912A4}"/>
          </ac:spMkLst>
        </pc:spChg>
        <pc:spChg chg="mod">
          <ac:chgData name="Marí Kruger" userId="ef4c71e3-05f2-4670-9102-b515648970ca" providerId="ADAL" clId="{46BD0885-7CFE-B345-B9DA-CF6BFB6B774F}" dt="2023-05-11T15:41:46.980" v="1069" actId="1038"/>
          <ac:spMkLst>
            <pc:docMk/>
            <pc:sldMk cId="872983593" sldId="1012"/>
            <ac:spMk id="4" creationId="{6EDEAFDF-5C09-6ACA-390D-A0CE3C0543D8}"/>
          </ac:spMkLst>
        </pc:spChg>
        <pc:picChg chg="del">
          <ac:chgData name="Marí Kruger" userId="ef4c71e3-05f2-4670-9102-b515648970ca" providerId="ADAL" clId="{46BD0885-7CFE-B345-B9DA-CF6BFB6B774F}" dt="2023-05-11T14:12:03.564" v="236" actId="478"/>
          <ac:picMkLst>
            <pc:docMk/>
            <pc:sldMk cId="872983593" sldId="1012"/>
            <ac:picMk id="3" creationId="{B83ABEE5-5A29-6465-EE01-86E14FCEC77E}"/>
          </ac:picMkLst>
        </pc:picChg>
      </pc:sldChg>
      <pc:sldChg chg="modSp add mod">
        <pc:chgData name="Marí Kruger" userId="ef4c71e3-05f2-4670-9102-b515648970ca" providerId="ADAL" clId="{46BD0885-7CFE-B345-B9DA-CF6BFB6B774F}" dt="2023-05-11T15:42:17.558" v="1106" actId="1035"/>
        <pc:sldMkLst>
          <pc:docMk/>
          <pc:sldMk cId="1202110107" sldId="1013"/>
        </pc:sldMkLst>
        <pc:spChg chg="mod">
          <ac:chgData name="Marí Kruger" userId="ef4c71e3-05f2-4670-9102-b515648970ca" providerId="ADAL" clId="{46BD0885-7CFE-B345-B9DA-CF6BFB6B774F}" dt="2023-05-11T15:42:10.747" v="1088" actId="1036"/>
          <ac:spMkLst>
            <pc:docMk/>
            <pc:sldMk cId="1202110107" sldId="1013"/>
            <ac:spMk id="2" creationId="{E70DF39B-CC1B-4615-BD7B-FC791F5912A4}"/>
          </ac:spMkLst>
        </pc:spChg>
        <pc:spChg chg="mod">
          <ac:chgData name="Marí Kruger" userId="ef4c71e3-05f2-4670-9102-b515648970ca" providerId="ADAL" clId="{46BD0885-7CFE-B345-B9DA-CF6BFB6B774F}" dt="2023-05-11T15:42:17.558" v="1106" actId="1035"/>
          <ac:spMkLst>
            <pc:docMk/>
            <pc:sldMk cId="1202110107" sldId="1013"/>
            <ac:spMk id="4" creationId="{6EDEAFDF-5C09-6ACA-390D-A0CE3C0543D8}"/>
          </ac:spMkLst>
        </pc:spChg>
        <pc:spChg chg="mod">
          <ac:chgData name="Marí Kruger" userId="ef4c71e3-05f2-4670-9102-b515648970ca" providerId="ADAL" clId="{46BD0885-7CFE-B345-B9DA-CF6BFB6B774F}" dt="2023-05-11T14:18:35.328" v="294" actId="20577"/>
          <ac:spMkLst>
            <pc:docMk/>
            <pc:sldMk cId="1202110107" sldId="1013"/>
            <ac:spMk id="20" creationId="{BAC8022C-C53D-F342-8801-F8249A92C18A}"/>
          </ac:spMkLst>
        </pc:spChg>
      </pc:sldChg>
      <pc:sldChg chg="addSp delSp modSp add mod">
        <pc:chgData name="Marí Kruger" userId="ef4c71e3-05f2-4670-9102-b515648970ca" providerId="ADAL" clId="{46BD0885-7CFE-B345-B9DA-CF6BFB6B774F}" dt="2023-05-11T15:42:31.010" v="1141" actId="1035"/>
        <pc:sldMkLst>
          <pc:docMk/>
          <pc:sldMk cId="1775939557" sldId="1014"/>
        </pc:sldMkLst>
        <pc:spChg chg="mod">
          <ac:chgData name="Marí Kruger" userId="ef4c71e3-05f2-4670-9102-b515648970ca" providerId="ADAL" clId="{46BD0885-7CFE-B345-B9DA-CF6BFB6B774F}" dt="2023-05-11T15:42:24.292" v="1121" actId="1035"/>
          <ac:spMkLst>
            <pc:docMk/>
            <pc:sldMk cId="1775939557" sldId="1014"/>
            <ac:spMk id="2" creationId="{E70DF39B-CC1B-4615-BD7B-FC791F5912A4}"/>
          </ac:spMkLst>
        </pc:spChg>
        <pc:spChg chg="add mod">
          <ac:chgData name="Marí Kruger" userId="ef4c71e3-05f2-4670-9102-b515648970ca" providerId="ADAL" clId="{46BD0885-7CFE-B345-B9DA-CF6BFB6B774F}" dt="2023-05-11T15:42:31.010" v="1141" actId="1035"/>
          <ac:spMkLst>
            <pc:docMk/>
            <pc:sldMk cId="1775939557" sldId="1014"/>
            <ac:spMk id="3" creationId="{476CB15A-0C56-F52F-2C36-C704B01C639B}"/>
          </ac:spMkLst>
        </pc:spChg>
        <pc:spChg chg="del">
          <ac:chgData name="Marí Kruger" userId="ef4c71e3-05f2-4670-9102-b515648970ca" providerId="ADAL" clId="{46BD0885-7CFE-B345-B9DA-CF6BFB6B774F}" dt="2023-05-11T14:21:57.705" v="325" actId="478"/>
          <ac:spMkLst>
            <pc:docMk/>
            <pc:sldMk cId="1775939557" sldId="1014"/>
            <ac:spMk id="4" creationId="{6EDEAFDF-5C09-6ACA-390D-A0CE3C0543D8}"/>
          </ac:spMkLst>
        </pc:spChg>
        <pc:spChg chg="mod">
          <ac:chgData name="Marí Kruger" userId="ef4c71e3-05f2-4670-9102-b515648970ca" providerId="ADAL" clId="{46BD0885-7CFE-B345-B9DA-CF6BFB6B774F}" dt="2023-05-11T14:21:33.352" v="322"/>
          <ac:spMkLst>
            <pc:docMk/>
            <pc:sldMk cId="1775939557" sldId="1014"/>
            <ac:spMk id="20" creationId="{BAC8022C-C53D-F342-8801-F8249A92C18A}"/>
          </ac:spMkLst>
        </pc:spChg>
      </pc:sldChg>
      <pc:sldChg chg="delSp modSp add mod">
        <pc:chgData name="Marí Kruger" userId="ef4c71e3-05f2-4670-9102-b515648970ca" providerId="ADAL" clId="{46BD0885-7CFE-B345-B9DA-CF6BFB6B774F}" dt="2023-05-11T15:42:49.133" v="1156" actId="1037"/>
        <pc:sldMkLst>
          <pc:docMk/>
          <pc:sldMk cId="869458215" sldId="1015"/>
        </pc:sldMkLst>
        <pc:spChg chg="mod">
          <ac:chgData name="Marí Kruger" userId="ef4c71e3-05f2-4670-9102-b515648970ca" providerId="ADAL" clId="{46BD0885-7CFE-B345-B9DA-CF6BFB6B774F}" dt="2023-05-11T15:42:49.133" v="1156" actId="1037"/>
          <ac:spMkLst>
            <pc:docMk/>
            <pc:sldMk cId="869458215" sldId="1015"/>
            <ac:spMk id="2" creationId="{E70DF39B-CC1B-4615-BD7B-FC791F5912A4}"/>
          </ac:spMkLst>
        </pc:spChg>
        <pc:spChg chg="del">
          <ac:chgData name="Marí Kruger" userId="ef4c71e3-05f2-4670-9102-b515648970ca" providerId="ADAL" clId="{46BD0885-7CFE-B345-B9DA-CF6BFB6B774F}" dt="2023-05-11T14:24:32.958" v="344" actId="478"/>
          <ac:spMkLst>
            <pc:docMk/>
            <pc:sldMk cId="869458215" sldId="1015"/>
            <ac:spMk id="3" creationId="{476CB15A-0C56-F52F-2C36-C704B01C639B}"/>
          </ac:spMkLst>
        </pc:spChg>
        <pc:spChg chg="mod">
          <ac:chgData name="Marí Kruger" userId="ef4c71e3-05f2-4670-9102-b515648970ca" providerId="ADAL" clId="{46BD0885-7CFE-B345-B9DA-CF6BFB6B774F}" dt="2023-05-11T14:23:47.994" v="335"/>
          <ac:spMkLst>
            <pc:docMk/>
            <pc:sldMk cId="869458215" sldId="1015"/>
            <ac:spMk id="20" creationId="{BAC8022C-C53D-F342-8801-F8249A92C18A}"/>
          </ac:spMkLst>
        </pc:spChg>
      </pc:sldChg>
      <pc:sldChg chg="modSp add mod">
        <pc:chgData name="Marí Kruger" userId="ef4c71e3-05f2-4670-9102-b515648970ca" providerId="ADAL" clId="{46BD0885-7CFE-B345-B9DA-CF6BFB6B774F}" dt="2023-05-11T15:42:58.317" v="1171" actId="1035"/>
        <pc:sldMkLst>
          <pc:docMk/>
          <pc:sldMk cId="2966276585" sldId="1016"/>
        </pc:sldMkLst>
        <pc:spChg chg="mod">
          <ac:chgData name="Marí Kruger" userId="ef4c71e3-05f2-4670-9102-b515648970ca" providerId="ADAL" clId="{46BD0885-7CFE-B345-B9DA-CF6BFB6B774F}" dt="2023-05-11T15:42:58.317" v="1171" actId="1035"/>
          <ac:spMkLst>
            <pc:docMk/>
            <pc:sldMk cId="2966276585" sldId="1016"/>
            <ac:spMk id="2" creationId="{E70DF39B-CC1B-4615-BD7B-FC791F5912A4}"/>
          </ac:spMkLst>
        </pc:spChg>
        <pc:spChg chg="mod">
          <ac:chgData name="Marí Kruger" userId="ef4c71e3-05f2-4670-9102-b515648970ca" providerId="ADAL" clId="{46BD0885-7CFE-B345-B9DA-CF6BFB6B774F}" dt="2023-05-11T14:31:50.787" v="421"/>
          <ac:spMkLst>
            <pc:docMk/>
            <pc:sldMk cId="2966276585" sldId="1016"/>
            <ac:spMk id="20" creationId="{BAC8022C-C53D-F342-8801-F8249A92C18A}"/>
          </ac:spMkLst>
        </pc:spChg>
      </pc:sldChg>
      <pc:sldChg chg="modSp add mod">
        <pc:chgData name="Marí Kruger" userId="ef4c71e3-05f2-4670-9102-b515648970ca" providerId="ADAL" clId="{46BD0885-7CFE-B345-B9DA-CF6BFB6B774F}" dt="2023-05-11T15:43:16.011" v="1204" actId="1035"/>
        <pc:sldMkLst>
          <pc:docMk/>
          <pc:sldMk cId="2229794858" sldId="1017"/>
        </pc:sldMkLst>
        <pc:spChg chg="mod">
          <ac:chgData name="Marí Kruger" userId="ef4c71e3-05f2-4670-9102-b515648970ca" providerId="ADAL" clId="{46BD0885-7CFE-B345-B9DA-CF6BFB6B774F}" dt="2023-05-11T15:43:16.011" v="1204" actId="1035"/>
          <ac:spMkLst>
            <pc:docMk/>
            <pc:sldMk cId="2229794858" sldId="1017"/>
            <ac:spMk id="2" creationId="{E70DF39B-CC1B-4615-BD7B-FC791F5912A4}"/>
          </ac:spMkLst>
        </pc:spChg>
        <pc:spChg chg="mod">
          <ac:chgData name="Marí Kruger" userId="ef4c71e3-05f2-4670-9102-b515648970ca" providerId="ADAL" clId="{46BD0885-7CFE-B345-B9DA-CF6BFB6B774F}" dt="2023-05-11T14:31:13.442" v="419" actId="20577"/>
          <ac:spMkLst>
            <pc:docMk/>
            <pc:sldMk cId="2229794858" sldId="1017"/>
            <ac:spMk id="20" creationId="{BAC8022C-C53D-F342-8801-F8249A92C18A}"/>
          </ac:spMkLst>
        </pc:spChg>
      </pc:sldChg>
      <pc:sldChg chg="modSp add mod">
        <pc:chgData name="Marí Kruger" userId="ef4c71e3-05f2-4670-9102-b515648970ca" providerId="ADAL" clId="{46BD0885-7CFE-B345-B9DA-CF6BFB6B774F}" dt="2023-05-11T15:43:25.513" v="1221" actId="20577"/>
        <pc:sldMkLst>
          <pc:docMk/>
          <pc:sldMk cId="4110938838" sldId="1018"/>
        </pc:sldMkLst>
        <pc:spChg chg="mod">
          <ac:chgData name="Marí Kruger" userId="ef4c71e3-05f2-4670-9102-b515648970ca" providerId="ADAL" clId="{46BD0885-7CFE-B345-B9DA-CF6BFB6B774F}" dt="2023-05-11T15:43:25.513" v="1221" actId="20577"/>
          <ac:spMkLst>
            <pc:docMk/>
            <pc:sldMk cId="4110938838" sldId="1018"/>
            <ac:spMk id="2" creationId="{E70DF39B-CC1B-4615-BD7B-FC791F5912A4}"/>
          </ac:spMkLst>
        </pc:spChg>
      </pc:sldChg>
      <pc:sldChg chg="modSp add mod">
        <pc:chgData name="Marí Kruger" userId="ef4c71e3-05f2-4670-9102-b515648970ca" providerId="ADAL" clId="{46BD0885-7CFE-B345-B9DA-CF6BFB6B774F}" dt="2023-05-11T15:42:01.883" v="1083" actId="1076"/>
        <pc:sldMkLst>
          <pc:docMk/>
          <pc:sldMk cId="2028868428" sldId="1019"/>
        </pc:sldMkLst>
        <pc:spChg chg="mod">
          <ac:chgData name="Marí Kruger" userId="ef4c71e3-05f2-4670-9102-b515648970ca" providerId="ADAL" clId="{46BD0885-7CFE-B345-B9DA-CF6BFB6B774F}" dt="2023-05-11T15:41:56.943" v="1082" actId="1035"/>
          <ac:spMkLst>
            <pc:docMk/>
            <pc:sldMk cId="2028868428" sldId="1019"/>
            <ac:spMk id="2" creationId="{E70DF39B-CC1B-4615-BD7B-FC791F5912A4}"/>
          </ac:spMkLst>
        </pc:spChg>
        <pc:spChg chg="mod">
          <ac:chgData name="Marí Kruger" userId="ef4c71e3-05f2-4670-9102-b515648970ca" providerId="ADAL" clId="{46BD0885-7CFE-B345-B9DA-CF6BFB6B774F}" dt="2023-05-11T15:42:01.883" v="1083" actId="1076"/>
          <ac:spMkLst>
            <pc:docMk/>
            <pc:sldMk cId="2028868428" sldId="1019"/>
            <ac:spMk id="4" creationId="{6EDEAFDF-5C09-6ACA-390D-A0CE3C0543D8}"/>
          </ac:spMkLst>
        </pc:spChg>
      </pc:sldChg>
      <pc:sldChg chg="modSp add mod">
        <pc:chgData name="Marí Kruger" userId="ef4c71e3-05f2-4670-9102-b515648970ca" providerId="ADAL" clId="{46BD0885-7CFE-B345-B9DA-CF6BFB6B774F}" dt="2023-05-11T15:43:07.129" v="1188" actId="1035"/>
        <pc:sldMkLst>
          <pc:docMk/>
          <pc:sldMk cId="4183490845" sldId="1020"/>
        </pc:sldMkLst>
        <pc:spChg chg="mod">
          <ac:chgData name="Marí Kruger" userId="ef4c71e3-05f2-4670-9102-b515648970ca" providerId="ADAL" clId="{46BD0885-7CFE-B345-B9DA-CF6BFB6B774F}" dt="2023-05-11T15:43:07.129" v="1188" actId="1035"/>
          <ac:spMkLst>
            <pc:docMk/>
            <pc:sldMk cId="4183490845" sldId="1020"/>
            <ac:spMk id="2" creationId="{E70DF39B-CC1B-4615-BD7B-FC791F5912A4}"/>
          </ac:spMkLst>
        </pc:spChg>
      </pc:sldChg>
      <pc:sldMasterChg chg="del delSldLayout">
        <pc:chgData name="Marí Kruger" userId="ef4c71e3-05f2-4670-9102-b515648970ca" providerId="ADAL" clId="{46BD0885-7CFE-B345-B9DA-CF6BFB6B774F}" dt="2023-05-11T14:35:26.143" v="471" actId="2696"/>
        <pc:sldMasterMkLst>
          <pc:docMk/>
          <pc:sldMasterMk cId="3743557977" sldId="2147483687"/>
        </pc:sldMasterMkLst>
        <pc:sldLayoutChg chg="del">
          <pc:chgData name="Marí Kruger" userId="ef4c71e3-05f2-4670-9102-b515648970ca" providerId="ADAL" clId="{46BD0885-7CFE-B345-B9DA-CF6BFB6B774F}" dt="2023-05-11T14:35:26.143" v="471" actId="2696"/>
          <pc:sldLayoutMkLst>
            <pc:docMk/>
            <pc:sldMasterMk cId="3743557977" sldId="2147483687"/>
            <pc:sldLayoutMk cId="1387856408" sldId="214748368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0B994-D6FB-7141-9402-9B0971A000D9}" type="datetimeFigureOut">
              <a:rPr lang="en-US" smtClean="0"/>
              <a:t>5/12/2023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0C42C-83A6-FB44-B789-B1429FABF904}" type="slidenum">
              <a:rPr lang="en-US" smtClean="0"/>
              <a:t>‹#›</a:t>
            </a:fld>
            <a:endParaRPr lang="en-US"/>
          </a:p>
        </p:txBody>
      </p:sp>
    </p:spTree>
    <p:extLst>
      <p:ext uri="{BB962C8B-B14F-4D97-AF65-F5344CB8AC3E}">
        <p14:creationId xmlns:p14="http://schemas.microsoft.com/office/powerpoint/2010/main" val="39534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4E3954-4627-B14B-99D7-E1E13800E512}" type="slidenum">
              <a:rPr lang="en-US" smtClean="0"/>
              <a:t>1</a:t>
            </a:fld>
            <a:endParaRPr lang="en-US"/>
          </a:p>
        </p:txBody>
      </p:sp>
    </p:spTree>
    <p:extLst>
      <p:ext uri="{BB962C8B-B14F-4D97-AF65-F5344CB8AC3E}">
        <p14:creationId xmlns:p14="http://schemas.microsoft.com/office/powerpoint/2010/main" val="4163671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4E3954-4627-B14B-99D7-E1E13800E512}" type="slidenum">
              <a:rPr lang="en-US" smtClean="0"/>
              <a:t>2</a:t>
            </a:fld>
            <a:endParaRPr lang="en-US"/>
          </a:p>
        </p:txBody>
      </p:sp>
    </p:spTree>
    <p:extLst>
      <p:ext uri="{BB962C8B-B14F-4D97-AF65-F5344CB8AC3E}">
        <p14:creationId xmlns:p14="http://schemas.microsoft.com/office/powerpoint/2010/main" val="3025960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4E3954-4627-B14B-99D7-E1E13800E512}" type="slidenum">
              <a:rPr lang="en-US" smtClean="0"/>
              <a:t>4</a:t>
            </a:fld>
            <a:endParaRPr lang="en-US"/>
          </a:p>
        </p:txBody>
      </p:sp>
    </p:spTree>
    <p:extLst>
      <p:ext uri="{BB962C8B-B14F-4D97-AF65-F5344CB8AC3E}">
        <p14:creationId xmlns:p14="http://schemas.microsoft.com/office/powerpoint/2010/main" val="311221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4E3954-4627-B14B-99D7-E1E13800E512}" type="slidenum">
              <a:rPr lang="en-US" smtClean="0"/>
              <a:t>13</a:t>
            </a:fld>
            <a:endParaRPr lang="en-US"/>
          </a:p>
        </p:txBody>
      </p:sp>
    </p:spTree>
    <p:extLst>
      <p:ext uri="{BB962C8B-B14F-4D97-AF65-F5344CB8AC3E}">
        <p14:creationId xmlns:p14="http://schemas.microsoft.com/office/powerpoint/2010/main" val="551598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4E3954-4627-B14B-99D7-E1E13800E512}" type="slidenum">
              <a:rPr lang="en-US" smtClean="0"/>
              <a:t>14</a:t>
            </a:fld>
            <a:endParaRPr lang="en-US"/>
          </a:p>
        </p:txBody>
      </p:sp>
    </p:spTree>
    <p:extLst>
      <p:ext uri="{BB962C8B-B14F-4D97-AF65-F5344CB8AC3E}">
        <p14:creationId xmlns:p14="http://schemas.microsoft.com/office/powerpoint/2010/main" val="1960976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6A2E22D-F67A-2142-83E5-7D552549758D}"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3746274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6A2E22D-F67A-2142-83E5-7D552549758D}"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648425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6A2E22D-F67A-2142-83E5-7D552549758D}"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3007603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6A2E22D-F67A-2142-83E5-7D552549758D}"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1387856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6A2E22D-F67A-2142-83E5-7D552549758D}"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1387856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6A2E22D-F67A-2142-83E5-7D552549758D}"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293895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6A2E22D-F67A-2142-83E5-7D552549758D}"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323886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6A2E22D-F67A-2142-83E5-7D552549758D}" type="datetimeFigureOut">
              <a:rPr lang="en-US" smtClean="0"/>
              <a:t>5/12/2023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348493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6A2E22D-F67A-2142-83E5-7D552549758D}" type="datetimeFigureOut">
              <a:rPr lang="en-US" smtClean="0"/>
              <a:t>5/12/2023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237142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2E22D-F67A-2142-83E5-7D552549758D}" type="datetimeFigureOut">
              <a:rPr lang="en-US" smtClean="0"/>
              <a:t>5/12/2023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146089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6A2E22D-F67A-2142-83E5-7D552549758D}"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3996361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6A2E22D-F67A-2142-83E5-7D552549758D}"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2766611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2E22D-F67A-2142-83E5-7D552549758D}" type="datetimeFigureOut">
              <a:rPr lang="en-US" smtClean="0"/>
              <a:t>5/12/2023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6FA52-8425-F543-B457-C52BDDB9CA94}" type="slidenum">
              <a:rPr lang="en-US" smtClean="0"/>
              <a:t>‹#›</a:t>
            </a:fld>
            <a:endParaRPr lang="en-US"/>
          </a:p>
        </p:txBody>
      </p:sp>
    </p:spTree>
    <p:extLst>
      <p:ext uri="{BB962C8B-B14F-4D97-AF65-F5344CB8AC3E}">
        <p14:creationId xmlns:p14="http://schemas.microsoft.com/office/powerpoint/2010/main" val="3743557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2E22D-F67A-2142-83E5-7D552549758D}" type="datetimeFigureOut">
              <a:rPr lang="en-US" smtClean="0"/>
              <a:t>5/12/2023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6FA52-8425-F543-B457-C52BDDB9CA94}" type="slidenum">
              <a:rPr lang="en-US" smtClean="0"/>
              <a:t>‹#›</a:t>
            </a:fld>
            <a:endParaRPr lang="en-US"/>
          </a:p>
        </p:txBody>
      </p:sp>
    </p:spTree>
    <p:extLst>
      <p:ext uri="{BB962C8B-B14F-4D97-AF65-F5344CB8AC3E}">
        <p14:creationId xmlns:p14="http://schemas.microsoft.com/office/powerpoint/2010/main" val="374355797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17000" r="-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95C0E3-C61B-FF27-8F78-03E45FC247CB}"/>
              </a:ext>
            </a:extLst>
          </p:cNvPr>
          <p:cNvSpPr/>
          <p:nvPr/>
        </p:nvSpPr>
        <p:spPr>
          <a:xfrm rot="16200000">
            <a:off x="1142999" y="-1143000"/>
            <a:ext cx="6857999" cy="9144000"/>
          </a:xfrm>
          <a:prstGeom prst="rect">
            <a:avLst/>
          </a:prstGeom>
          <a:gradFill>
            <a:gsLst>
              <a:gs pos="100000">
                <a:schemeClr val="tx1">
                  <a:alpha val="65000"/>
                </a:schemeClr>
              </a:gs>
              <a:gs pos="100000">
                <a:schemeClr val="tx1">
                  <a:alpha val="20000"/>
                </a:schemeClr>
              </a:gs>
            </a:gsLst>
            <a:lin ang="5400000" scaled="1"/>
          </a:gradFill>
          <a:ln>
            <a:noFill/>
          </a:ln>
          <a:effectLst>
            <a:outerShdw blurRad="50800" dist="38100" dir="270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33439335-3BC7-1C0E-4158-379BD10FDC7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85630" y="656293"/>
            <a:ext cx="2372725" cy="731358"/>
          </a:xfrm>
          <a:prstGeom prst="rect">
            <a:avLst/>
          </a:prstGeom>
        </p:spPr>
      </p:pic>
      <p:sp>
        <p:nvSpPr>
          <p:cNvPr id="29" name="Rectangle 28">
            <a:extLst>
              <a:ext uri="{FF2B5EF4-FFF2-40B4-BE49-F238E27FC236}">
                <a16:creationId xmlns:a16="http://schemas.microsoft.com/office/drawing/2014/main" id="{73DEA5EE-94F3-AA8B-5CAB-F96F70533958}"/>
              </a:ext>
            </a:extLst>
          </p:cNvPr>
          <p:cNvSpPr/>
          <p:nvPr/>
        </p:nvSpPr>
        <p:spPr>
          <a:xfrm>
            <a:off x="1461973" y="2349795"/>
            <a:ext cx="6220048" cy="1696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TextBox 30">
            <a:extLst>
              <a:ext uri="{FF2B5EF4-FFF2-40B4-BE49-F238E27FC236}">
                <a16:creationId xmlns:a16="http://schemas.microsoft.com/office/drawing/2014/main" id="{9BFD4CC0-0293-8919-3704-E109A2410617}"/>
              </a:ext>
            </a:extLst>
          </p:cNvPr>
          <p:cNvSpPr txBox="1"/>
          <p:nvPr/>
        </p:nvSpPr>
        <p:spPr>
          <a:xfrm>
            <a:off x="1461972" y="2463609"/>
            <a:ext cx="6220048" cy="1323439"/>
          </a:xfrm>
          <a:prstGeom prst="rect">
            <a:avLst/>
          </a:prstGeom>
          <a:noFill/>
        </p:spPr>
        <p:txBody>
          <a:bodyPr wrap="square">
            <a:spAutoFit/>
          </a:bodyPr>
          <a:lstStyle/>
          <a:p>
            <a:pPr algn="ctr">
              <a:buClr>
                <a:srgbClr val="BD9E53"/>
              </a:buClr>
              <a:buSzPct val="130000"/>
            </a:pPr>
            <a:r>
              <a:rPr lang="en-US" sz="8000" b="1" dirty="0">
                <a:solidFill>
                  <a:srgbClr val="202020"/>
                </a:solidFill>
                <a:latin typeface="Century Gothic" panose="020B0502020202020204" pitchFamily="34" charset="0"/>
              </a:rPr>
              <a:t>WELCOME</a:t>
            </a:r>
          </a:p>
        </p:txBody>
      </p:sp>
      <p:sp>
        <p:nvSpPr>
          <p:cNvPr id="3" name="Rectangle 2">
            <a:extLst>
              <a:ext uri="{FF2B5EF4-FFF2-40B4-BE49-F238E27FC236}">
                <a16:creationId xmlns:a16="http://schemas.microsoft.com/office/drawing/2014/main" id="{B6AB4C1F-C29E-D4F9-5970-3EE5903DBC7C}"/>
              </a:ext>
            </a:extLst>
          </p:cNvPr>
          <p:cNvSpPr/>
          <p:nvPr/>
        </p:nvSpPr>
        <p:spPr>
          <a:xfrm>
            <a:off x="1461973" y="3940168"/>
            <a:ext cx="6220047" cy="568036"/>
          </a:xfrm>
          <a:prstGeom prst="rect">
            <a:avLst/>
          </a:prstGeom>
          <a:solidFill>
            <a:srgbClr val="BB9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TextBox 29">
            <a:extLst>
              <a:ext uri="{FF2B5EF4-FFF2-40B4-BE49-F238E27FC236}">
                <a16:creationId xmlns:a16="http://schemas.microsoft.com/office/drawing/2014/main" id="{0C120158-0AFB-2CF0-68AC-F61CDBEA1252}"/>
              </a:ext>
            </a:extLst>
          </p:cNvPr>
          <p:cNvSpPr txBox="1"/>
          <p:nvPr/>
        </p:nvSpPr>
        <p:spPr>
          <a:xfrm>
            <a:off x="1666955" y="4031752"/>
            <a:ext cx="5810085" cy="400110"/>
          </a:xfrm>
          <a:prstGeom prst="rect">
            <a:avLst/>
          </a:prstGeom>
          <a:noFill/>
        </p:spPr>
        <p:txBody>
          <a:bodyPr wrap="square">
            <a:spAutoFit/>
          </a:bodyPr>
          <a:lstStyle/>
          <a:p>
            <a:pPr algn="ctr">
              <a:buClr>
                <a:srgbClr val="BD9E53"/>
              </a:buClr>
              <a:buSzPct val="130000"/>
            </a:pPr>
            <a:r>
              <a:rPr lang="en-US" sz="2000" b="1">
                <a:solidFill>
                  <a:srgbClr val="282828"/>
                </a:solidFill>
                <a:latin typeface="Century Gothic" panose="020B0502020202020204" pitchFamily="34" charset="0"/>
              </a:rPr>
              <a:t>ALLOWING 2 MINUTES FOR ATTENDEES TO JOIN</a:t>
            </a:r>
          </a:p>
        </p:txBody>
      </p:sp>
      <p:pic>
        <p:nvPicPr>
          <p:cNvPr id="5" name="Arno Carstens - Another Universe">
            <a:hlinkClick r:id="" action="ppaction://media"/>
            <a:extLst>
              <a:ext uri="{FF2B5EF4-FFF2-40B4-BE49-F238E27FC236}">
                <a16:creationId xmlns:a16="http://schemas.microsoft.com/office/drawing/2014/main" id="{5BBCDB78-F9F8-14BD-DD74-7D764EDE352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55426" y="-1146639"/>
            <a:ext cx="633135" cy="633135"/>
          </a:xfrm>
          <a:prstGeom prst="rect">
            <a:avLst/>
          </a:prstGeom>
        </p:spPr>
      </p:pic>
    </p:spTree>
    <p:extLst>
      <p:ext uri="{BB962C8B-B14F-4D97-AF65-F5344CB8AC3E}">
        <p14:creationId xmlns:p14="http://schemas.microsoft.com/office/powerpoint/2010/main" val="420852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2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2072DAB8-6CE7-2EA0-5AD5-DBD4D2890386}"/>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sp>
        <p:nvSpPr>
          <p:cNvPr id="2" name="TextBox 1">
            <a:extLst>
              <a:ext uri="{FF2B5EF4-FFF2-40B4-BE49-F238E27FC236}">
                <a16:creationId xmlns:a16="http://schemas.microsoft.com/office/drawing/2014/main" id="{E70DF39B-CC1B-4615-BD7B-FC791F5912A4}"/>
              </a:ext>
            </a:extLst>
          </p:cNvPr>
          <p:cNvSpPr txBox="1"/>
          <p:nvPr/>
        </p:nvSpPr>
        <p:spPr>
          <a:xfrm>
            <a:off x="410469" y="1184918"/>
            <a:ext cx="8404341" cy="338554"/>
          </a:xfrm>
          <a:prstGeom prst="rect">
            <a:avLst/>
          </a:prstGeom>
          <a:noFill/>
        </p:spPr>
        <p:txBody>
          <a:bodyPr wrap="square" lIns="91440" tIns="45720" rIns="91440" bIns="45720" rtlCol="0" anchor="t">
            <a:spAutoFit/>
          </a:bodyPr>
          <a:lstStyle/>
          <a:p>
            <a:pPr algn="just">
              <a:buClr>
                <a:srgbClr val="BD9E53"/>
              </a:buClr>
              <a:buSzPct val="150000"/>
              <a:defRPr/>
            </a:pPr>
            <a:r>
              <a:rPr lang="en-US" sz="1600" b="1" dirty="0">
                <a:solidFill>
                  <a:srgbClr val="BB9C53"/>
                </a:solidFill>
                <a:latin typeface="Century Gothic" panose="020B0502020202020204" pitchFamily="34" charset="0"/>
              </a:rPr>
              <a:t>NEW DISPUTE TIMEFRAME</a:t>
            </a:r>
          </a:p>
        </p:txBody>
      </p:sp>
      <p:sp>
        <p:nvSpPr>
          <p:cNvPr id="11" name="Rectangle 10">
            <a:extLst>
              <a:ext uri="{FF2B5EF4-FFF2-40B4-BE49-F238E27FC236}">
                <a16:creationId xmlns:a16="http://schemas.microsoft.com/office/drawing/2014/main" id="{4BF2506A-0D2A-EA40-90AB-CF105CE4BA36}"/>
              </a:ext>
            </a:extLst>
          </p:cNvPr>
          <p:cNvSpPr/>
          <p:nvPr/>
        </p:nvSpPr>
        <p:spPr>
          <a:xfrm rot="5400000">
            <a:off x="4079407" y="-3763347"/>
            <a:ext cx="636049"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bject 18">
            <a:extLst>
              <a:ext uri="{FF2B5EF4-FFF2-40B4-BE49-F238E27FC236}">
                <a16:creationId xmlns:a16="http://schemas.microsoft.com/office/drawing/2014/main" id="{BAC8022C-C53D-F342-8801-F8249A92C18A}"/>
              </a:ext>
            </a:extLst>
          </p:cNvPr>
          <p:cNvSpPr txBox="1">
            <a:spLocks/>
          </p:cNvSpPr>
          <p:nvPr/>
        </p:nvSpPr>
        <p:spPr>
          <a:xfrm>
            <a:off x="457200" y="471925"/>
            <a:ext cx="8229600" cy="319987"/>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spcBef>
                <a:spcPts val="95"/>
              </a:spcBef>
            </a:pPr>
            <a:r>
              <a:rPr lang="en-GB" sz="2000" b="1" kern="0" spc="-45" dirty="0">
                <a:solidFill>
                  <a:schemeClr val="bg1"/>
                </a:solidFill>
                <a:latin typeface="Century Gothic" panose="020B0502020202020204" pitchFamily="34" charset="0"/>
                <a:cs typeface="Trebuchet MS"/>
              </a:rPr>
              <a:t>AMENDMENTS TO THE TAA</a:t>
            </a:r>
          </a:p>
        </p:txBody>
      </p:sp>
      <p:sp>
        <p:nvSpPr>
          <p:cNvPr id="21" name="Rectangle 20">
            <a:extLst>
              <a:ext uri="{FF2B5EF4-FFF2-40B4-BE49-F238E27FC236}">
                <a16:creationId xmlns:a16="http://schemas.microsoft.com/office/drawing/2014/main" id="{8D44A297-2AC2-9240-9533-CF530527246D}"/>
              </a:ext>
            </a:extLst>
          </p:cNvPr>
          <p:cNvSpPr/>
          <p:nvPr/>
        </p:nvSpPr>
        <p:spPr>
          <a:xfrm rot="5400000">
            <a:off x="8736908" y="545020"/>
            <a:ext cx="636052" cy="178131"/>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D1FFC4B-E417-93D5-3B50-0E871038D167}"/>
              </a:ext>
            </a:extLst>
          </p:cNvPr>
          <p:cNvGrpSpPr/>
          <p:nvPr/>
        </p:nvGrpSpPr>
        <p:grpSpPr>
          <a:xfrm>
            <a:off x="451942" y="6440547"/>
            <a:ext cx="8414356" cy="261316"/>
            <a:chOff x="451942" y="6440547"/>
            <a:chExt cx="8414356" cy="261316"/>
          </a:xfrm>
        </p:grpSpPr>
        <p:sp>
          <p:nvSpPr>
            <p:cNvPr id="14" name="object 18">
              <a:extLst>
                <a:ext uri="{FF2B5EF4-FFF2-40B4-BE49-F238E27FC236}">
                  <a16:creationId xmlns:a16="http://schemas.microsoft.com/office/drawing/2014/main" id="{DC73845F-EE4A-DA01-BD46-4759F5400A06}"/>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dirty="0">
                  <a:solidFill>
                    <a:srgbClr val="282828"/>
                  </a:solidFill>
                  <a:latin typeface="Century Gothic"/>
                  <a:cs typeface="Trebuchet MS"/>
                </a:rPr>
                <a:t>MAY 2023 </a:t>
              </a:r>
              <a:r>
                <a:rPr lang="en-GB" sz="800" kern="0" spc="-45" dirty="0">
                  <a:solidFill>
                    <a:srgbClr val="282828"/>
                  </a:solidFill>
                  <a:latin typeface="Century Gothic"/>
                  <a:cs typeface="Trebuchet MS"/>
                </a:rPr>
                <a:t>| ALL RIGHTS RESERVED</a:t>
              </a:r>
              <a:endParaRPr lang="en-GB" sz="800" kern="0" dirty="0">
                <a:solidFill>
                  <a:srgbClr val="282828"/>
                </a:solidFill>
                <a:latin typeface="Century Gothic"/>
                <a:cs typeface="Trebuchet MS"/>
              </a:endParaRPr>
            </a:p>
          </p:txBody>
        </p:sp>
        <p:grpSp>
          <p:nvGrpSpPr>
            <p:cNvPr id="15" name="Group 14">
              <a:extLst>
                <a:ext uri="{FF2B5EF4-FFF2-40B4-BE49-F238E27FC236}">
                  <a16:creationId xmlns:a16="http://schemas.microsoft.com/office/drawing/2014/main" id="{76991D51-AC19-0457-23D1-530074BE2FA1}"/>
                </a:ext>
              </a:extLst>
            </p:cNvPr>
            <p:cNvGrpSpPr/>
            <p:nvPr/>
          </p:nvGrpSpPr>
          <p:grpSpPr>
            <a:xfrm>
              <a:off x="7274225" y="6440547"/>
              <a:ext cx="1592073" cy="261316"/>
              <a:chOff x="7274225" y="6440547"/>
              <a:chExt cx="1592073" cy="261316"/>
            </a:xfrm>
          </p:grpSpPr>
          <p:sp>
            <p:nvSpPr>
              <p:cNvPr id="16" name="object 18">
                <a:extLst>
                  <a:ext uri="{FF2B5EF4-FFF2-40B4-BE49-F238E27FC236}">
                    <a16:creationId xmlns:a16="http://schemas.microsoft.com/office/drawing/2014/main" id="{D075847A-A2AE-C50E-543D-A07670B21523}"/>
                  </a:ext>
                </a:extLst>
              </p:cNvPr>
              <p:cNvSpPr txBox="1">
                <a:spLocks/>
              </p:cNvSpPr>
              <p:nvPr/>
            </p:nvSpPr>
            <p:spPr>
              <a:xfrm>
                <a:off x="727422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17" name="Picture 16" descr="Logo&#10;&#10;Description automatically generated">
                <a:extLst>
                  <a:ext uri="{FF2B5EF4-FFF2-40B4-BE49-F238E27FC236}">
                    <a16:creationId xmlns:a16="http://schemas.microsoft.com/office/drawing/2014/main" id="{E9E71522-E06F-3C74-5ADF-9D9CADDC87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1034" y="6440547"/>
                <a:ext cx="1045264" cy="261316"/>
              </a:xfrm>
              <a:prstGeom prst="rect">
                <a:avLst/>
              </a:prstGeom>
            </p:spPr>
          </p:pic>
        </p:grpSp>
      </p:grpSp>
      <p:sp>
        <p:nvSpPr>
          <p:cNvPr id="3" name="TextBox 2">
            <a:extLst>
              <a:ext uri="{FF2B5EF4-FFF2-40B4-BE49-F238E27FC236}">
                <a16:creationId xmlns:a16="http://schemas.microsoft.com/office/drawing/2014/main" id="{476CB15A-0C56-F52F-2C36-C704B01C639B}"/>
              </a:ext>
            </a:extLst>
          </p:cNvPr>
          <p:cNvSpPr txBox="1"/>
          <p:nvPr/>
        </p:nvSpPr>
        <p:spPr>
          <a:xfrm>
            <a:off x="420628" y="1732611"/>
            <a:ext cx="8404341" cy="1969770"/>
          </a:xfrm>
          <a:prstGeom prst="rect">
            <a:avLst/>
          </a:prstGeom>
          <a:noFill/>
        </p:spPr>
        <p:txBody>
          <a:bodyPr wrap="square" lIns="91440" tIns="45720" rIns="91440" bIns="45720" rtlCol="0" anchor="t">
            <a:spAutoFit/>
          </a:bodyPr>
          <a:lstStyle/>
          <a:p>
            <a:pPr marL="342900" indent="-342900" algn="just">
              <a:buClr>
                <a:srgbClr val="BD9E53"/>
              </a:buClr>
              <a:buSzPct val="100000"/>
              <a:buFont typeface="+mj-lt"/>
              <a:buAutoNum type="arabicPeriod" startAt="7"/>
              <a:defRPr/>
            </a:pPr>
            <a:r>
              <a:rPr lang="en-ZA" sz="1600" b="1" dirty="0">
                <a:solidFill>
                  <a:srgbClr val="BB9C53"/>
                </a:solidFill>
                <a:latin typeface="Century Gothic" panose="020B0502020202020204" pitchFamily="34" charset="0"/>
              </a:rPr>
              <a:t>Objection against assessment</a:t>
            </a:r>
          </a:p>
          <a:p>
            <a:pPr marL="285750" indent="-285750" algn="just">
              <a:buClr>
                <a:srgbClr val="BD9E53"/>
              </a:buClr>
              <a:buSzPct val="130000"/>
              <a:buFont typeface="Arial" panose="020B0604020202020204" pitchFamily="34" charset="0"/>
              <a:buChar char="•"/>
              <a:defRPr/>
            </a:pPr>
            <a:endParaRPr lang="en-GB" sz="1000" dirty="0">
              <a:solidFill>
                <a:srgbClr val="282828"/>
              </a:solidFill>
              <a:latin typeface="Century Gothic"/>
            </a:endParaRPr>
          </a:p>
          <a:p>
            <a:pPr marR="0" lvl="0" algn="just" fontAlgn="auto">
              <a:lnSpc>
                <a:spcPct val="100000"/>
              </a:lnSpc>
              <a:spcBef>
                <a:spcPts val="0"/>
              </a:spcBef>
              <a:spcAft>
                <a:spcPts val="0"/>
              </a:spcAft>
              <a:buClr>
                <a:srgbClr val="BD9E53"/>
              </a:buClr>
              <a:buSzPct val="130000"/>
              <a:tabLst/>
              <a:defRPr/>
            </a:pPr>
            <a:r>
              <a:rPr lang="en-GB" sz="1600" dirty="0">
                <a:solidFill>
                  <a:srgbClr val="282828"/>
                </a:solidFill>
                <a:latin typeface="Century Gothic"/>
              </a:rPr>
              <a:t>(1) A taxpayer who may object to an assessment under section 104 of the Act, must deliver a notice of objection within </a:t>
            </a:r>
            <a:r>
              <a:rPr lang="en-GB" sz="1600" b="1" dirty="0">
                <a:solidFill>
                  <a:srgbClr val="282828"/>
                </a:solidFill>
                <a:latin typeface="Century Gothic"/>
              </a:rPr>
              <a:t>80 days </a:t>
            </a:r>
            <a:r>
              <a:rPr lang="en-GB" sz="1600" dirty="0">
                <a:solidFill>
                  <a:srgbClr val="282828"/>
                </a:solidFill>
                <a:latin typeface="Century Gothic"/>
              </a:rPr>
              <a:t>after: </a:t>
            </a:r>
          </a:p>
          <a:p>
            <a:pPr marR="0" lvl="0" algn="just" fontAlgn="auto">
              <a:lnSpc>
                <a:spcPct val="100000"/>
              </a:lnSpc>
              <a:spcBef>
                <a:spcPts val="0"/>
              </a:spcBef>
              <a:spcAft>
                <a:spcPts val="0"/>
              </a:spcAft>
              <a:buClr>
                <a:srgbClr val="BD9E53"/>
              </a:buClr>
              <a:buSzPct val="130000"/>
              <a:tabLst/>
              <a:defRPr/>
            </a:pPr>
            <a:endParaRPr lang="en-GB" sz="1600" dirty="0">
              <a:solidFill>
                <a:srgbClr val="282828"/>
              </a:solidFill>
              <a:latin typeface="Century Gothic"/>
            </a:endParaRPr>
          </a:p>
          <a:p>
            <a:pPr marL="285750" marR="0" lvl="0" indent="-285750" algn="just" fontAlgn="auto">
              <a:lnSpc>
                <a:spcPct val="100000"/>
              </a:lnSpc>
              <a:spcBef>
                <a:spcPts val="0"/>
              </a:spcBef>
              <a:spcAft>
                <a:spcPts val="0"/>
              </a:spcAft>
              <a:buClr>
                <a:srgbClr val="BD9E53"/>
              </a:buClr>
              <a:buSzPct val="130000"/>
              <a:buFont typeface="Arial" panose="020B0604020202020204" pitchFamily="34" charset="0"/>
              <a:buChar char="•"/>
              <a:tabLst/>
              <a:defRPr/>
            </a:pPr>
            <a:r>
              <a:rPr lang="en-GB" sz="1600" dirty="0">
                <a:solidFill>
                  <a:srgbClr val="282828"/>
                </a:solidFill>
                <a:latin typeface="Century Gothic"/>
              </a:rPr>
              <a:t>(a) delivery of a notice under rule 6(4) or the reasons requested under rule 6; or</a:t>
            </a:r>
          </a:p>
          <a:p>
            <a:pPr marL="285750" marR="0" lvl="0" indent="-285750" algn="just" fontAlgn="auto">
              <a:lnSpc>
                <a:spcPct val="100000"/>
              </a:lnSpc>
              <a:spcBef>
                <a:spcPts val="0"/>
              </a:spcBef>
              <a:spcAft>
                <a:spcPts val="0"/>
              </a:spcAft>
              <a:buClr>
                <a:srgbClr val="BD9E53"/>
              </a:buClr>
              <a:buSzPct val="130000"/>
              <a:buFont typeface="Arial" panose="020B0604020202020204" pitchFamily="34" charset="0"/>
              <a:buChar char="•"/>
              <a:tabLst/>
              <a:defRPr/>
            </a:pPr>
            <a:endParaRPr lang="en-GB" sz="1600" dirty="0">
              <a:solidFill>
                <a:srgbClr val="282828"/>
              </a:solidFill>
              <a:latin typeface="Century Gothic"/>
            </a:endParaRPr>
          </a:p>
          <a:p>
            <a:pPr marL="285750" marR="0" lvl="0" indent="-285750" algn="just" fontAlgn="auto">
              <a:lnSpc>
                <a:spcPct val="100000"/>
              </a:lnSpc>
              <a:spcBef>
                <a:spcPts val="0"/>
              </a:spcBef>
              <a:spcAft>
                <a:spcPts val="0"/>
              </a:spcAft>
              <a:buClr>
                <a:srgbClr val="BD9E53"/>
              </a:buClr>
              <a:buSzPct val="130000"/>
              <a:buFont typeface="Arial" panose="020B0604020202020204" pitchFamily="34" charset="0"/>
              <a:buChar char="•"/>
              <a:tabLst/>
              <a:defRPr/>
            </a:pPr>
            <a:r>
              <a:rPr lang="en-GB" sz="1600" dirty="0">
                <a:solidFill>
                  <a:srgbClr val="282828"/>
                </a:solidFill>
                <a:latin typeface="Century Gothic"/>
              </a:rPr>
              <a:t>(b) where the taxpayer has not requested reasons, the date of assessment.</a:t>
            </a:r>
            <a:endParaRPr lang="en-US" sz="1600" dirty="0">
              <a:solidFill>
                <a:srgbClr val="282828"/>
              </a:solidFill>
              <a:latin typeface="Century Gothic"/>
            </a:endParaRPr>
          </a:p>
        </p:txBody>
      </p:sp>
    </p:spTree>
    <p:extLst>
      <p:ext uri="{BB962C8B-B14F-4D97-AF65-F5344CB8AC3E}">
        <p14:creationId xmlns:p14="http://schemas.microsoft.com/office/powerpoint/2010/main" val="1775939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2072DAB8-6CE7-2EA0-5AD5-DBD4D2890386}"/>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sp>
        <p:nvSpPr>
          <p:cNvPr id="2" name="TextBox 1">
            <a:extLst>
              <a:ext uri="{FF2B5EF4-FFF2-40B4-BE49-F238E27FC236}">
                <a16:creationId xmlns:a16="http://schemas.microsoft.com/office/drawing/2014/main" id="{E70DF39B-CC1B-4615-BD7B-FC791F5912A4}"/>
              </a:ext>
            </a:extLst>
          </p:cNvPr>
          <p:cNvSpPr txBox="1"/>
          <p:nvPr/>
        </p:nvSpPr>
        <p:spPr>
          <a:xfrm>
            <a:off x="420629" y="1184918"/>
            <a:ext cx="8404341" cy="4770537"/>
          </a:xfrm>
          <a:prstGeom prst="rect">
            <a:avLst/>
          </a:prstGeom>
          <a:noFill/>
        </p:spPr>
        <p:txBody>
          <a:bodyPr wrap="square" lIns="91440" tIns="45720" rIns="91440" bIns="45720" rtlCol="0" anchor="t">
            <a:spAutoFit/>
          </a:bodyPr>
          <a:lstStyle/>
          <a:p>
            <a:pPr marL="342900" indent="-342900" algn="just">
              <a:lnSpc>
                <a:spcPct val="150000"/>
              </a:lnSpc>
              <a:buClr>
                <a:srgbClr val="BD9E53"/>
              </a:buClr>
              <a:buSzPct val="100000"/>
              <a:buFont typeface="+mj-lt"/>
              <a:buAutoNum type="arabicPeriod"/>
              <a:defRPr/>
            </a:pPr>
            <a:r>
              <a:rPr lang="en-US" sz="1600" b="1" dirty="0">
                <a:solidFill>
                  <a:srgbClr val="BB9C53"/>
                </a:solidFill>
                <a:latin typeface="Century Gothic" panose="020B0502020202020204" pitchFamily="34" charset="0"/>
              </a:rPr>
              <a:t>Extension of time periods (rule 4)</a:t>
            </a:r>
          </a:p>
          <a:p>
            <a:pPr algn="just">
              <a:lnSpc>
                <a:spcPct val="150000"/>
              </a:lnSpc>
              <a:buClr>
                <a:srgbClr val="BD9E53"/>
              </a:buClr>
              <a:buSzPct val="100000"/>
              <a:defRPr/>
            </a:pPr>
            <a:endParaRPr lang="en-US" sz="1600" b="1" dirty="0">
              <a:solidFill>
                <a:srgbClr val="BB9C53"/>
              </a:solidFill>
              <a:latin typeface="Century Gothic" panose="020B0502020202020204" pitchFamily="34" charset="0"/>
            </a:endParaRPr>
          </a:p>
          <a:p>
            <a:pPr marL="342900" indent="-342900" algn="just">
              <a:lnSpc>
                <a:spcPct val="150000"/>
              </a:lnSpc>
              <a:buClr>
                <a:srgbClr val="BD9E53"/>
              </a:buClr>
              <a:buSzPct val="100000"/>
              <a:buFont typeface="+mj-lt"/>
              <a:buAutoNum type="arabicPeriod" startAt="2"/>
              <a:defRPr/>
            </a:pPr>
            <a:r>
              <a:rPr lang="en-US" sz="1600" b="1" dirty="0">
                <a:solidFill>
                  <a:srgbClr val="BB9C53"/>
                </a:solidFill>
                <a:latin typeface="Century Gothic" panose="020B0502020202020204" pitchFamily="34" charset="0"/>
              </a:rPr>
              <a:t>Objection against an assessment (rule 7(1))</a:t>
            </a:r>
          </a:p>
          <a:p>
            <a:pPr marL="342900" indent="-342900" algn="just">
              <a:lnSpc>
                <a:spcPct val="150000"/>
              </a:lnSpc>
              <a:buClr>
                <a:srgbClr val="BD9E53"/>
              </a:buClr>
              <a:buSzPct val="100000"/>
              <a:buFont typeface="+mj-lt"/>
              <a:buAutoNum type="arabicPeriod" startAt="2"/>
              <a:defRPr/>
            </a:pPr>
            <a:endParaRPr lang="en-US" sz="1600" b="1" dirty="0">
              <a:solidFill>
                <a:srgbClr val="BB9C53"/>
              </a:solidFill>
              <a:latin typeface="Century Gothic" panose="020B0502020202020204" pitchFamily="34" charset="0"/>
            </a:endParaRPr>
          </a:p>
          <a:p>
            <a:pPr marL="342900" indent="-342900" algn="just">
              <a:lnSpc>
                <a:spcPct val="150000"/>
              </a:lnSpc>
              <a:buClr>
                <a:srgbClr val="BD9E53"/>
              </a:buClr>
              <a:buSzPct val="100000"/>
              <a:buFont typeface="+mj-lt"/>
              <a:buAutoNum type="arabicPeriod" startAt="3"/>
              <a:defRPr/>
            </a:pPr>
            <a:r>
              <a:rPr lang="en-US" sz="1600" b="1" dirty="0">
                <a:solidFill>
                  <a:srgbClr val="BB9C53"/>
                </a:solidFill>
                <a:latin typeface="Century Gothic" panose="020B0502020202020204" pitchFamily="34" charset="0"/>
              </a:rPr>
              <a:t>Appealing on new grounds (rule 10(3))</a:t>
            </a:r>
          </a:p>
          <a:p>
            <a:pPr marL="342900" indent="-342900" algn="just">
              <a:lnSpc>
                <a:spcPct val="150000"/>
              </a:lnSpc>
              <a:buClr>
                <a:srgbClr val="BD9E53"/>
              </a:buClr>
              <a:buSzPct val="100000"/>
              <a:buFont typeface="+mj-lt"/>
              <a:buAutoNum type="arabicPeriod" startAt="3"/>
              <a:defRPr/>
            </a:pPr>
            <a:endParaRPr lang="en-US" sz="1600" b="1" dirty="0">
              <a:solidFill>
                <a:srgbClr val="BB9C53"/>
              </a:solidFill>
              <a:latin typeface="Century Gothic" panose="020B0502020202020204" pitchFamily="34" charset="0"/>
            </a:endParaRPr>
          </a:p>
          <a:p>
            <a:pPr marL="342900" indent="-342900" algn="just">
              <a:lnSpc>
                <a:spcPct val="150000"/>
              </a:lnSpc>
              <a:buClr>
                <a:srgbClr val="BD9E53"/>
              </a:buClr>
              <a:buSzPct val="100000"/>
              <a:buFont typeface="+mj-lt"/>
              <a:buAutoNum type="arabicPeriod" startAt="3"/>
              <a:defRPr/>
            </a:pPr>
            <a:r>
              <a:rPr lang="en-US" sz="1600" b="1" dirty="0">
                <a:solidFill>
                  <a:srgbClr val="BB9C53"/>
                </a:solidFill>
                <a:latin typeface="Century Gothic" panose="020B0502020202020204" pitchFamily="34" charset="0"/>
              </a:rPr>
              <a:t>Appointment of an ADR facilitator (rules 16 and 17)</a:t>
            </a:r>
          </a:p>
          <a:p>
            <a:pPr marL="342900" indent="-342900" algn="just">
              <a:lnSpc>
                <a:spcPct val="150000"/>
              </a:lnSpc>
              <a:buClr>
                <a:srgbClr val="BD9E53"/>
              </a:buClr>
              <a:buSzPct val="100000"/>
              <a:buFont typeface="+mj-lt"/>
              <a:buAutoNum type="arabicPeriod" startAt="3"/>
              <a:defRPr/>
            </a:pPr>
            <a:endParaRPr lang="en-US" sz="1600" b="1" dirty="0">
              <a:solidFill>
                <a:srgbClr val="BB9C53"/>
              </a:solidFill>
              <a:latin typeface="Century Gothic" panose="020B0502020202020204" pitchFamily="34" charset="0"/>
            </a:endParaRPr>
          </a:p>
          <a:p>
            <a:pPr marL="342900" indent="-342900" algn="just">
              <a:lnSpc>
                <a:spcPct val="150000"/>
              </a:lnSpc>
              <a:buClr>
                <a:srgbClr val="BD9E53"/>
              </a:buClr>
              <a:buSzPct val="100000"/>
              <a:buFont typeface="+mj-lt"/>
              <a:buAutoNum type="arabicPeriod" startAt="5"/>
              <a:defRPr/>
            </a:pPr>
            <a:r>
              <a:rPr lang="en-US" sz="1600" b="1" dirty="0">
                <a:solidFill>
                  <a:srgbClr val="BB9C53"/>
                </a:solidFill>
                <a:latin typeface="Century Gothic" panose="020B0502020202020204" pitchFamily="34" charset="0"/>
              </a:rPr>
              <a:t>Delivery of the facilitator’s report (rule 20)</a:t>
            </a:r>
          </a:p>
          <a:p>
            <a:pPr marL="342900" indent="-342900" algn="just">
              <a:lnSpc>
                <a:spcPct val="150000"/>
              </a:lnSpc>
              <a:buClr>
                <a:srgbClr val="BD9E53"/>
              </a:buClr>
              <a:buSzPct val="100000"/>
              <a:buFont typeface="+mj-lt"/>
              <a:buAutoNum type="arabicPeriod" startAt="5"/>
              <a:defRPr/>
            </a:pPr>
            <a:endParaRPr lang="en-US" sz="1600" b="1" dirty="0">
              <a:solidFill>
                <a:srgbClr val="BB9C53"/>
              </a:solidFill>
              <a:latin typeface="Century Gothic" panose="020B0502020202020204" pitchFamily="34" charset="0"/>
            </a:endParaRPr>
          </a:p>
          <a:p>
            <a:pPr marL="342900" indent="-342900" algn="just">
              <a:lnSpc>
                <a:spcPct val="150000"/>
              </a:lnSpc>
              <a:buClr>
                <a:srgbClr val="BD9E53"/>
              </a:buClr>
              <a:buSzPct val="100000"/>
              <a:buFont typeface="+mj-lt"/>
              <a:buAutoNum type="arabicPeriod" startAt="5"/>
              <a:defRPr/>
            </a:pPr>
            <a:r>
              <a:rPr lang="en-US" sz="1600" b="1" dirty="0">
                <a:solidFill>
                  <a:srgbClr val="BB9C53"/>
                </a:solidFill>
                <a:latin typeface="Century Gothic" panose="020B0502020202020204" pitchFamily="34" charset="0"/>
              </a:rPr>
              <a:t>New grounds in the statement of assessment and opposing appeal (rule 31)</a:t>
            </a:r>
          </a:p>
          <a:p>
            <a:pPr algn="just">
              <a:lnSpc>
                <a:spcPct val="150000"/>
              </a:lnSpc>
              <a:buClr>
                <a:srgbClr val="BD9E53"/>
              </a:buClr>
              <a:buSzPct val="100000"/>
              <a:defRPr/>
            </a:pPr>
            <a:r>
              <a:rPr lang="en-US" sz="1600" b="1" dirty="0">
                <a:solidFill>
                  <a:srgbClr val="BB9C53"/>
                </a:solidFill>
                <a:latin typeface="Century Gothic" panose="020B0502020202020204" pitchFamily="34" charset="0"/>
              </a:rPr>
              <a:t> </a:t>
            </a:r>
          </a:p>
          <a:p>
            <a:pPr marL="342900" indent="-342900" algn="just">
              <a:spcAft>
                <a:spcPts val="1700"/>
              </a:spcAft>
              <a:buClr>
                <a:srgbClr val="BD9E53"/>
              </a:buClr>
              <a:buSzPct val="100000"/>
              <a:buFont typeface="+mj-lt"/>
              <a:buAutoNum type="arabicPeriod" startAt="3"/>
              <a:defRPr/>
            </a:pPr>
            <a:endParaRPr lang="en-GB" sz="1600" b="1" dirty="0">
              <a:solidFill>
                <a:srgbClr val="BB9C53"/>
              </a:solidFill>
              <a:latin typeface="Century Gothic" panose="020B0502020202020204" pitchFamily="34" charset="0"/>
            </a:endParaRPr>
          </a:p>
        </p:txBody>
      </p:sp>
      <p:sp>
        <p:nvSpPr>
          <p:cNvPr id="11" name="Rectangle 10">
            <a:extLst>
              <a:ext uri="{FF2B5EF4-FFF2-40B4-BE49-F238E27FC236}">
                <a16:creationId xmlns:a16="http://schemas.microsoft.com/office/drawing/2014/main" id="{4BF2506A-0D2A-EA40-90AB-CF105CE4BA36}"/>
              </a:ext>
            </a:extLst>
          </p:cNvPr>
          <p:cNvSpPr/>
          <p:nvPr/>
        </p:nvSpPr>
        <p:spPr>
          <a:xfrm rot="5400000">
            <a:off x="4079407" y="-3763347"/>
            <a:ext cx="636049"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bject 18">
            <a:extLst>
              <a:ext uri="{FF2B5EF4-FFF2-40B4-BE49-F238E27FC236}">
                <a16:creationId xmlns:a16="http://schemas.microsoft.com/office/drawing/2014/main" id="{BAC8022C-C53D-F342-8801-F8249A92C18A}"/>
              </a:ext>
            </a:extLst>
          </p:cNvPr>
          <p:cNvSpPr txBox="1">
            <a:spLocks/>
          </p:cNvSpPr>
          <p:nvPr/>
        </p:nvSpPr>
        <p:spPr>
          <a:xfrm>
            <a:off x="457200" y="471925"/>
            <a:ext cx="8229600" cy="319987"/>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spcBef>
                <a:spcPts val="95"/>
              </a:spcBef>
            </a:pPr>
            <a:r>
              <a:rPr lang="en-GB" sz="2000" b="1" kern="0" spc="-45" dirty="0">
                <a:solidFill>
                  <a:schemeClr val="bg1"/>
                </a:solidFill>
                <a:latin typeface="Century Gothic" panose="020B0502020202020204" pitchFamily="34" charset="0"/>
                <a:cs typeface="Trebuchet MS"/>
              </a:rPr>
              <a:t>OVERVIEW OF OTHER AMENDMENTS TO TAA</a:t>
            </a:r>
          </a:p>
        </p:txBody>
      </p:sp>
      <p:sp>
        <p:nvSpPr>
          <p:cNvPr id="21" name="Rectangle 20">
            <a:extLst>
              <a:ext uri="{FF2B5EF4-FFF2-40B4-BE49-F238E27FC236}">
                <a16:creationId xmlns:a16="http://schemas.microsoft.com/office/drawing/2014/main" id="{8D44A297-2AC2-9240-9533-CF530527246D}"/>
              </a:ext>
            </a:extLst>
          </p:cNvPr>
          <p:cNvSpPr/>
          <p:nvPr/>
        </p:nvSpPr>
        <p:spPr>
          <a:xfrm rot="5400000">
            <a:off x="8736908" y="545020"/>
            <a:ext cx="636052" cy="178131"/>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D1FFC4B-E417-93D5-3B50-0E871038D167}"/>
              </a:ext>
            </a:extLst>
          </p:cNvPr>
          <p:cNvGrpSpPr/>
          <p:nvPr/>
        </p:nvGrpSpPr>
        <p:grpSpPr>
          <a:xfrm>
            <a:off x="451942" y="6440547"/>
            <a:ext cx="8414356" cy="261316"/>
            <a:chOff x="451942" y="6440547"/>
            <a:chExt cx="8414356" cy="261316"/>
          </a:xfrm>
        </p:grpSpPr>
        <p:sp>
          <p:nvSpPr>
            <p:cNvPr id="14" name="object 18">
              <a:extLst>
                <a:ext uri="{FF2B5EF4-FFF2-40B4-BE49-F238E27FC236}">
                  <a16:creationId xmlns:a16="http://schemas.microsoft.com/office/drawing/2014/main" id="{DC73845F-EE4A-DA01-BD46-4759F5400A06}"/>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dirty="0">
                  <a:solidFill>
                    <a:srgbClr val="282828"/>
                  </a:solidFill>
                  <a:latin typeface="Century Gothic"/>
                  <a:cs typeface="Trebuchet MS"/>
                </a:rPr>
                <a:t>MAY 2023 </a:t>
              </a:r>
              <a:r>
                <a:rPr lang="en-GB" sz="800" kern="0" spc="-45" dirty="0">
                  <a:solidFill>
                    <a:srgbClr val="282828"/>
                  </a:solidFill>
                  <a:latin typeface="Century Gothic"/>
                  <a:cs typeface="Trebuchet MS"/>
                </a:rPr>
                <a:t>| ALL RIGHTS RESERVED</a:t>
              </a:r>
              <a:endParaRPr lang="en-GB" sz="800" kern="0" dirty="0">
                <a:solidFill>
                  <a:srgbClr val="282828"/>
                </a:solidFill>
                <a:latin typeface="Century Gothic"/>
                <a:cs typeface="Trebuchet MS"/>
              </a:endParaRPr>
            </a:p>
          </p:txBody>
        </p:sp>
        <p:grpSp>
          <p:nvGrpSpPr>
            <p:cNvPr id="15" name="Group 14">
              <a:extLst>
                <a:ext uri="{FF2B5EF4-FFF2-40B4-BE49-F238E27FC236}">
                  <a16:creationId xmlns:a16="http://schemas.microsoft.com/office/drawing/2014/main" id="{76991D51-AC19-0457-23D1-530074BE2FA1}"/>
                </a:ext>
              </a:extLst>
            </p:cNvPr>
            <p:cNvGrpSpPr/>
            <p:nvPr/>
          </p:nvGrpSpPr>
          <p:grpSpPr>
            <a:xfrm>
              <a:off x="7274225" y="6440547"/>
              <a:ext cx="1592073" cy="261316"/>
              <a:chOff x="7274225" y="6440547"/>
              <a:chExt cx="1592073" cy="261316"/>
            </a:xfrm>
          </p:grpSpPr>
          <p:sp>
            <p:nvSpPr>
              <p:cNvPr id="16" name="object 18">
                <a:extLst>
                  <a:ext uri="{FF2B5EF4-FFF2-40B4-BE49-F238E27FC236}">
                    <a16:creationId xmlns:a16="http://schemas.microsoft.com/office/drawing/2014/main" id="{D075847A-A2AE-C50E-543D-A07670B21523}"/>
                  </a:ext>
                </a:extLst>
              </p:cNvPr>
              <p:cNvSpPr txBox="1">
                <a:spLocks/>
              </p:cNvSpPr>
              <p:nvPr/>
            </p:nvSpPr>
            <p:spPr>
              <a:xfrm>
                <a:off x="727422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17" name="Picture 16" descr="Logo&#10;&#10;Description automatically generated">
                <a:extLst>
                  <a:ext uri="{FF2B5EF4-FFF2-40B4-BE49-F238E27FC236}">
                    <a16:creationId xmlns:a16="http://schemas.microsoft.com/office/drawing/2014/main" id="{E9E71522-E06F-3C74-5ADF-9D9CADDC87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1034" y="6440547"/>
                <a:ext cx="1045264" cy="261316"/>
              </a:xfrm>
              <a:prstGeom prst="rect">
                <a:avLst/>
              </a:prstGeom>
            </p:spPr>
          </p:pic>
        </p:grpSp>
      </p:grpSp>
    </p:spTree>
    <p:extLst>
      <p:ext uri="{BB962C8B-B14F-4D97-AF65-F5344CB8AC3E}">
        <p14:creationId xmlns:p14="http://schemas.microsoft.com/office/powerpoint/2010/main" val="869458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2072DAB8-6CE7-2EA0-5AD5-DBD4D2890386}"/>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sp>
        <p:nvSpPr>
          <p:cNvPr id="2" name="TextBox 1">
            <a:extLst>
              <a:ext uri="{FF2B5EF4-FFF2-40B4-BE49-F238E27FC236}">
                <a16:creationId xmlns:a16="http://schemas.microsoft.com/office/drawing/2014/main" id="{E70DF39B-CC1B-4615-BD7B-FC791F5912A4}"/>
              </a:ext>
            </a:extLst>
          </p:cNvPr>
          <p:cNvSpPr txBox="1"/>
          <p:nvPr/>
        </p:nvSpPr>
        <p:spPr>
          <a:xfrm>
            <a:off x="420629" y="1184918"/>
            <a:ext cx="8404341" cy="2185214"/>
          </a:xfrm>
          <a:prstGeom prst="rect">
            <a:avLst/>
          </a:prstGeom>
          <a:noFill/>
        </p:spPr>
        <p:txBody>
          <a:bodyPr wrap="square" lIns="91440" tIns="45720" rIns="91440" bIns="45720" rtlCol="0" anchor="t">
            <a:spAutoFit/>
          </a:bodyPr>
          <a:lstStyle/>
          <a:p>
            <a:pPr marL="342900" indent="-342900" algn="just">
              <a:lnSpc>
                <a:spcPct val="150000"/>
              </a:lnSpc>
              <a:buClr>
                <a:srgbClr val="BD9E53"/>
              </a:buClr>
              <a:buSzPct val="100000"/>
              <a:buFont typeface="+mj-lt"/>
              <a:buAutoNum type="arabicPeriod" startAt="7"/>
              <a:defRPr/>
            </a:pPr>
            <a:r>
              <a:rPr lang="en-US" sz="1600" b="1" dirty="0">
                <a:solidFill>
                  <a:srgbClr val="BB9C53"/>
                </a:solidFill>
                <a:latin typeface="Century Gothic" panose="020B0502020202020204" pitchFamily="34" charset="0"/>
              </a:rPr>
              <a:t>Subpoenas of witnesses to the Tax Board and Tax Court (rules 27 and 43)</a:t>
            </a:r>
          </a:p>
          <a:p>
            <a:pPr algn="just">
              <a:lnSpc>
                <a:spcPct val="150000"/>
              </a:lnSpc>
              <a:buClr>
                <a:srgbClr val="BD9E53"/>
              </a:buClr>
              <a:buSzPct val="100000"/>
              <a:defRPr/>
            </a:pPr>
            <a:endParaRPr lang="en-US" sz="1600" b="1" dirty="0">
              <a:solidFill>
                <a:srgbClr val="BB9C53"/>
              </a:solidFill>
              <a:latin typeface="Century Gothic" panose="020B0502020202020204" pitchFamily="34" charset="0"/>
            </a:endParaRPr>
          </a:p>
          <a:p>
            <a:pPr marL="342900" indent="-342900" algn="just">
              <a:lnSpc>
                <a:spcPct val="150000"/>
              </a:lnSpc>
              <a:buClr>
                <a:srgbClr val="BD9E53"/>
              </a:buClr>
              <a:buSzPct val="100000"/>
              <a:buFont typeface="+mj-lt"/>
              <a:buAutoNum type="arabicPeriod" startAt="8"/>
              <a:defRPr/>
            </a:pPr>
            <a:r>
              <a:rPr lang="en-US" sz="1600" b="1" dirty="0">
                <a:solidFill>
                  <a:srgbClr val="BB9C53"/>
                </a:solidFill>
                <a:latin typeface="Century Gothic" panose="020B0502020202020204" pitchFamily="34" charset="0"/>
              </a:rPr>
              <a:t>Sars to issue an assessment within 45 days of a Tax Court decision (rule 44)</a:t>
            </a:r>
          </a:p>
          <a:p>
            <a:pPr marL="342900" indent="-342900" algn="just">
              <a:lnSpc>
                <a:spcPct val="150000"/>
              </a:lnSpc>
              <a:buClr>
                <a:srgbClr val="BD9E53"/>
              </a:buClr>
              <a:buSzPct val="100000"/>
              <a:buFont typeface="+mj-lt"/>
              <a:buAutoNum type="arabicPeriod" startAt="8"/>
              <a:defRPr/>
            </a:pPr>
            <a:endParaRPr lang="en-US" sz="1600" b="1" dirty="0">
              <a:solidFill>
                <a:srgbClr val="BB9C53"/>
              </a:solidFill>
              <a:latin typeface="Century Gothic" panose="020B0502020202020204" pitchFamily="34" charset="0"/>
            </a:endParaRPr>
          </a:p>
          <a:p>
            <a:pPr marL="342900" indent="-342900" algn="just">
              <a:lnSpc>
                <a:spcPct val="150000"/>
              </a:lnSpc>
              <a:buClr>
                <a:srgbClr val="BD9E53"/>
              </a:buClr>
              <a:buSzPct val="100000"/>
              <a:buFont typeface="+mj-lt"/>
              <a:buAutoNum type="arabicPeriod" startAt="8"/>
              <a:defRPr/>
            </a:pPr>
            <a:r>
              <a:rPr lang="en-US" sz="1600" b="1" dirty="0">
                <a:solidFill>
                  <a:srgbClr val="BB9C53"/>
                </a:solidFill>
                <a:latin typeface="Century Gothic" panose="020B0502020202020204" pitchFamily="34" charset="0"/>
              </a:rPr>
              <a:t>Applications on notice (rule 50)</a:t>
            </a:r>
          </a:p>
          <a:p>
            <a:pPr marL="342900" indent="-342900" algn="just">
              <a:spcAft>
                <a:spcPts val="1700"/>
              </a:spcAft>
              <a:buClr>
                <a:srgbClr val="BD9E53"/>
              </a:buClr>
              <a:buSzPct val="100000"/>
              <a:buFont typeface="+mj-lt"/>
              <a:buAutoNum type="arabicPeriod" startAt="8"/>
              <a:defRPr/>
            </a:pPr>
            <a:endParaRPr lang="en-GB" sz="1600" b="1" dirty="0">
              <a:solidFill>
                <a:srgbClr val="BB9C53"/>
              </a:solidFill>
              <a:latin typeface="Century Gothic" panose="020B0502020202020204" pitchFamily="34" charset="0"/>
            </a:endParaRPr>
          </a:p>
        </p:txBody>
      </p:sp>
      <p:sp>
        <p:nvSpPr>
          <p:cNvPr id="11" name="Rectangle 10">
            <a:extLst>
              <a:ext uri="{FF2B5EF4-FFF2-40B4-BE49-F238E27FC236}">
                <a16:creationId xmlns:a16="http://schemas.microsoft.com/office/drawing/2014/main" id="{4BF2506A-0D2A-EA40-90AB-CF105CE4BA36}"/>
              </a:ext>
            </a:extLst>
          </p:cNvPr>
          <p:cNvSpPr/>
          <p:nvPr/>
        </p:nvSpPr>
        <p:spPr>
          <a:xfrm rot="5400000">
            <a:off x="4079407" y="-3763347"/>
            <a:ext cx="636049"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bject 18">
            <a:extLst>
              <a:ext uri="{FF2B5EF4-FFF2-40B4-BE49-F238E27FC236}">
                <a16:creationId xmlns:a16="http://schemas.microsoft.com/office/drawing/2014/main" id="{BAC8022C-C53D-F342-8801-F8249A92C18A}"/>
              </a:ext>
            </a:extLst>
          </p:cNvPr>
          <p:cNvSpPr txBox="1">
            <a:spLocks/>
          </p:cNvSpPr>
          <p:nvPr/>
        </p:nvSpPr>
        <p:spPr>
          <a:xfrm>
            <a:off x="457200" y="471925"/>
            <a:ext cx="8229600" cy="319987"/>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spcBef>
                <a:spcPts val="95"/>
              </a:spcBef>
            </a:pPr>
            <a:r>
              <a:rPr lang="en-GB" sz="2000" b="1" kern="0" spc="-45" dirty="0">
                <a:solidFill>
                  <a:schemeClr val="bg1"/>
                </a:solidFill>
                <a:latin typeface="Century Gothic" panose="020B0502020202020204" pitchFamily="34" charset="0"/>
                <a:cs typeface="Trebuchet MS"/>
              </a:rPr>
              <a:t>OVERVIEW OF OTHER AMENDMENTS TO TAA</a:t>
            </a:r>
          </a:p>
        </p:txBody>
      </p:sp>
      <p:sp>
        <p:nvSpPr>
          <p:cNvPr id="21" name="Rectangle 20">
            <a:extLst>
              <a:ext uri="{FF2B5EF4-FFF2-40B4-BE49-F238E27FC236}">
                <a16:creationId xmlns:a16="http://schemas.microsoft.com/office/drawing/2014/main" id="{8D44A297-2AC2-9240-9533-CF530527246D}"/>
              </a:ext>
            </a:extLst>
          </p:cNvPr>
          <p:cNvSpPr/>
          <p:nvPr/>
        </p:nvSpPr>
        <p:spPr>
          <a:xfrm rot="5400000">
            <a:off x="8736908" y="545020"/>
            <a:ext cx="636052" cy="178131"/>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D1FFC4B-E417-93D5-3B50-0E871038D167}"/>
              </a:ext>
            </a:extLst>
          </p:cNvPr>
          <p:cNvGrpSpPr/>
          <p:nvPr/>
        </p:nvGrpSpPr>
        <p:grpSpPr>
          <a:xfrm>
            <a:off x="451942" y="6440547"/>
            <a:ext cx="8414356" cy="261316"/>
            <a:chOff x="451942" y="6440547"/>
            <a:chExt cx="8414356" cy="261316"/>
          </a:xfrm>
        </p:grpSpPr>
        <p:sp>
          <p:nvSpPr>
            <p:cNvPr id="14" name="object 18">
              <a:extLst>
                <a:ext uri="{FF2B5EF4-FFF2-40B4-BE49-F238E27FC236}">
                  <a16:creationId xmlns:a16="http://schemas.microsoft.com/office/drawing/2014/main" id="{DC73845F-EE4A-DA01-BD46-4759F5400A06}"/>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dirty="0">
                  <a:solidFill>
                    <a:srgbClr val="282828"/>
                  </a:solidFill>
                  <a:latin typeface="Century Gothic"/>
                  <a:cs typeface="Trebuchet MS"/>
                </a:rPr>
                <a:t>MAY 2023 </a:t>
              </a:r>
              <a:r>
                <a:rPr lang="en-GB" sz="800" kern="0" spc="-45" dirty="0">
                  <a:solidFill>
                    <a:srgbClr val="282828"/>
                  </a:solidFill>
                  <a:latin typeface="Century Gothic"/>
                  <a:cs typeface="Trebuchet MS"/>
                </a:rPr>
                <a:t>| ALL RIGHTS RESERVED</a:t>
              </a:r>
              <a:endParaRPr lang="en-GB" sz="800" kern="0" dirty="0">
                <a:solidFill>
                  <a:srgbClr val="282828"/>
                </a:solidFill>
                <a:latin typeface="Century Gothic"/>
                <a:cs typeface="Trebuchet MS"/>
              </a:endParaRPr>
            </a:p>
          </p:txBody>
        </p:sp>
        <p:grpSp>
          <p:nvGrpSpPr>
            <p:cNvPr id="15" name="Group 14">
              <a:extLst>
                <a:ext uri="{FF2B5EF4-FFF2-40B4-BE49-F238E27FC236}">
                  <a16:creationId xmlns:a16="http://schemas.microsoft.com/office/drawing/2014/main" id="{76991D51-AC19-0457-23D1-530074BE2FA1}"/>
                </a:ext>
              </a:extLst>
            </p:cNvPr>
            <p:cNvGrpSpPr/>
            <p:nvPr/>
          </p:nvGrpSpPr>
          <p:grpSpPr>
            <a:xfrm>
              <a:off x="7274225" y="6440547"/>
              <a:ext cx="1592073" cy="261316"/>
              <a:chOff x="7274225" y="6440547"/>
              <a:chExt cx="1592073" cy="261316"/>
            </a:xfrm>
          </p:grpSpPr>
          <p:sp>
            <p:nvSpPr>
              <p:cNvPr id="16" name="object 18">
                <a:extLst>
                  <a:ext uri="{FF2B5EF4-FFF2-40B4-BE49-F238E27FC236}">
                    <a16:creationId xmlns:a16="http://schemas.microsoft.com/office/drawing/2014/main" id="{D075847A-A2AE-C50E-543D-A07670B21523}"/>
                  </a:ext>
                </a:extLst>
              </p:cNvPr>
              <p:cNvSpPr txBox="1">
                <a:spLocks/>
              </p:cNvSpPr>
              <p:nvPr/>
            </p:nvSpPr>
            <p:spPr>
              <a:xfrm>
                <a:off x="727422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17" name="Picture 16" descr="Logo&#10;&#10;Description automatically generated">
                <a:extLst>
                  <a:ext uri="{FF2B5EF4-FFF2-40B4-BE49-F238E27FC236}">
                    <a16:creationId xmlns:a16="http://schemas.microsoft.com/office/drawing/2014/main" id="{E9E71522-E06F-3C74-5ADF-9D9CADDC87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1034" y="6440547"/>
                <a:ext cx="1045264" cy="261316"/>
              </a:xfrm>
              <a:prstGeom prst="rect">
                <a:avLst/>
              </a:prstGeom>
            </p:spPr>
          </p:pic>
        </p:grpSp>
      </p:grpSp>
    </p:spTree>
    <p:extLst>
      <p:ext uri="{BB962C8B-B14F-4D97-AF65-F5344CB8AC3E}">
        <p14:creationId xmlns:p14="http://schemas.microsoft.com/office/powerpoint/2010/main" val="2809780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E4979C4-3847-1249-B51A-D334E0C83359}"/>
              </a:ext>
            </a:extLst>
          </p:cNvPr>
          <p:cNvSpPr/>
          <p:nvPr/>
        </p:nvSpPr>
        <p:spPr>
          <a:xfrm rot="10800000">
            <a:off x="-1" y="0"/>
            <a:ext cx="9144001" cy="6858000"/>
          </a:xfrm>
          <a:prstGeom prst="rect">
            <a:avLst/>
          </a:prstGeom>
          <a:gradFill>
            <a:gsLst>
              <a:gs pos="0">
                <a:schemeClr val="tx1">
                  <a:alpha val="95000"/>
                </a:schemeClr>
              </a:gs>
              <a:gs pos="100000">
                <a:schemeClr val="tx1">
                  <a:alpha val="0"/>
                </a:schemeClr>
              </a:gs>
            </a:gsLst>
            <a:lin ang="5400000" scaled="1"/>
          </a:gradFill>
          <a:ln>
            <a:noFill/>
          </a:ln>
          <a:effectLst>
            <a:outerShdw blurRad="50800" dist="38100" dir="270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8CFD0EF4-01B2-DF4B-B252-E811727C81F4}"/>
              </a:ext>
            </a:extLst>
          </p:cNvPr>
          <p:cNvSpPr txBox="1"/>
          <p:nvPr/>
        </p:nvSpPr>
        <p:spPr>
          <a:xfrm>
            <a:off x="2008414" y="2702202"/>
            <a:ext cx="5127171"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6600" b="1">
                <a:solidFill>
                  <a:schemeClr val="bg1"/>
                </a:solidFill>
                <a:latin typeface="Century Gothic" panose="020B0502020202020204" pitchFamily="34" charset="0"/>
              </a:rPr>
              <a:t>QUESTIONS?</a:t>
            </a:r>
          </a:p>
        </p:txBody>
      </p:sp>
    </p:spTree>
    <p:extLst>
      <p:ext uri="{BB962C8B-B14F-4D97-AF65-F5344CB8AC3E}">
        <p14:creationId xmlns:p14="http://schemas.microsoft.com/office/powerpoint/2010/main" val="2965435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E4979C4-3847-1249-B51A-D334E0C83359}"/>
              </a:ext>
            </a:extLst>
          </p:cNvPr>
          <p:cNvSpPr/>
          <p:nvPr/>
        </p:nvSpPr>
        <p:spPr>
          <a:xfrm rot="10800000">
            <a:off x="-5" y="-1887"/>
            <a:ext cx="9144001" cy="6858000"/>
          </a:xfrm>
          <a:prstGeom prst="rect">
            <a:avLst/>
          </a:prstGeom>
          <a:gradFill>
            <a:gsLst>
              <a:gs pos="0">
                <a:schemeClr val="tx1">
                  <a:alpha val="87693"/>
                </a:schemeClr>
              </a:gs>
              <a:gs pos="100000">
                <a:schemeClr val="tx1">
                  <a:alpha val="0"/>
                </a:schemeClr>
              </a:gs>
            </a:gsLst>
            <a:lin ang="5400000" scaled="1"/>
          </a:gradFill>
          <a:ln>
            <a:noFill/>
          </a:ln>
          <a:effectLst>
            <a:outerShdw blurRad="50800" dist="38100" dir="270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82B374-E982-6440-86C4-778A3566F207}"/>
              </a:ext>
            </a:extLst>
          </p:cNvPr>
          <p:cNvSpPr/>
          <p:nvPr/>
        </p:nvSpPr>
        <p:spPr>
          <a:xfrm>
            <a:off x="2937324" y="4922982"/>
            <a:ext cx="3269345" cy="1935019"/>
          </a:xfrm>
          <a:prstGeom prst="rect">
            <a:avLst/>
          </a:prstGeom>
          <a:solidFill>
            <a:srgbClr val="BB9C53"/>
          </a:solidFill>
          <a:ln>
            <a:noFill/>
          </a:ln>
          <a:effectLst>
            <a:outerShdw blurRad="69294" dist="75398"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Century Gothic" panose="020B0502020202020204" pitchFamily="34" charset="0"/>
            </a:endParaRPr>
          </a:p>
        </p:txBody>
      </p:sp>
      <p:sp>
        <p:nvSpPr>
          <p:cNvPr id="34" name="TextBox 33">
            <a:extLst>
              <a:ext uri="{FF2B5EF4-FFF2-40B4-BE49-F238E27FC236}">
                <a16:creationId xmlns:a16="http://schemas.microsoft.com/office/drawing/2014/main" id="{8CFD0EF4-01B2-DF4B-B252-E811727C81F4}"/>
              </a:ext>
            </a:extLst>
          </p:cNvPr>
          <p:cNvSpPr txBox="1"/>
          <p:nvPr/>
        </p:nvSpPr>
        <p:spPr>
          <a:xfrm>
            <a:off x="2029176" y="3121933"/>
            <a:ext cx="5085644"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6600" b="1">
                <a:solidFill>
                  <a:schemeClr val="bg1"/>
                </a:solidFill>
                <a:latin typeface="Century Gothic" panose="020B0502020202020204" pitchFamily="34" charset="0"/>
              </a:rPr>
              <a:t>THANK YOU</a:t>
            </a:r>
          </a:p>
        </p:txBody>
      </p:sp>
      <p:sp>
        <p:nvSpPr>
          <p:cNvPr id="15" name="Rectangle 14">
            <a:extLst>
              <a:ext uri="{FF2B5EF4-FFF2-40B4-BE49-F238E27FC236}">
                <a16:creationId xmlns:a16="http://schemas.microsoft.com/office/drawing/2014/main" id="{A3D50BD8-339C-2246-9521-BFB75BF8ABCF}"/>
              </a:ext>
            </a:extLst>
          </p:cNvPr>
          <p:cNvSpPr/>
          <p:nvPr/>
        </p:nvSpPr>
        <p:spPr>
          <a:xfrm>
            <a:off x="2937325" y="0"/>
            <a:ext cx="3269344" cy="2428881"/>
          </a:xfrm>
          <a:prstGeom prst="rect">
            <a:avLst/>
          </a:prstGeom>
          <a:solidFill>
            <a:srgbClr val="BB9C53"/>
          </a:solidFill>
          <a:ln>
            <a:noFill/>
          </a:ln>
          <a:effectLst>
            <a:outerShdw blurRad="69294" dist="75398"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D1CA0DD-80B9-6349-A104-033D8931C6EF}"/>
              </a:ext>
            </a:extLst>
          </p:cNvPr>
          <p:cNvPicPr>
            <a:picLocks noChangeAspect="1"/>
          </p:cNvPicPr>
          <p:nvPr/>
        </p:nvPicPr>
        <p:blipFill>
          <a:blip r:embed="rId4" cstate="screen">
            <a:alphaModFix/>
            <a:extLst>
              <a:ext uri="{28A0092B-C50C-407E-A947-70E740481C1C}">
                <a14:useLocalDpi xmlns:a14="http://schemas.microsoft.com/office/drawing/2010/main"/>
              </a:ext>
            </a:extLst>
          </a:blip>
          <a:srcRect/>
          <a:stretch/>
        </p:blipFill>
        <p:spPr>
          <a:xfrm>
            <a:off x="3339938" y="1243586"/>
            <a:ext cx="2464123" cy="1021214"/>
          </a:xfrm>
          <a:prstGeom prst="rect">
            <a:avLst/>
          </a:prstGeom>
        </p:spPr>
      </p:pic>
      <p:sp>
        <p:nvSpPr>
          <p:cNvPr id="2" name="TextBox 1">
            <a:extLst>
              <a:ext uri="{FF2B5EF4-FFF2-40B4-BE49-F238E27FC236}">
                <a16:creationId xmlns:a16="http://schemas.microsoft.com/office/drawing/2014/main" id="{3FAF3247-4043-C715-E1F0-CF46254C9420}"/>
              </a:ext>
            </a:extLst>
          </p:cNvPr>
          <p:cNvSpPr txBox="1"/>
          <p:nvPr/>
        </p:nvSpPr>
        <p:spPr>
          <a:xfrm>
            <a:off x="2937324" y="5628881"/>
            <a:ext cx="3269345" cy="523220"/>
          </a:xfrm>
          <a:prstGeom prst="rect">
            <a:avLst/>
          </a:prstGeom>
          <a:noFill/>
        </p:spPr>
        <p:txBody>
          <a:bodyPr wrap="square" lIns="91440" tIns="45720" rIns="91440" bIns="45720" rtlCol="0" anchor="t">
            <a:spAutoFit/>
          </a:bodyPr>
          <a:lstStyle/>
          <a:p>
            <a:pPr algn="ctr"/>
            <a:r>
              <a:rPr lang="en-US" sz="1400" b="1" dirty="0">
                <a:solidFill>
                  <a:srgbClr val="282828"/>
                </a:solidFill>
                <a:latin typeface="Century Gothic"/>
              </a:rPr>
              <a:t>ANDRÉ DANIELS</a:t>
            </a:r>
          </a:p>
          <a:p>
            <a:pPr algn="ctr"/>
            <a:r>
              <a:rPr lang="en-US" sz="1400" dirty="0" err="1">
                <a:solidFill>
                  <a:schemeClr val="bg1"/>
                </a:solidFill>
                <a:latin typeface="Century Gothic"/>
              </a:rPr>
              <a:t>andre@taxconsulting.co.za</a:t>
            </a:r>
            <a:endParaRPr lang="en-US" sz="1400" dirty="0">
              <a:solidFill>
                <a:schemeClr val="bg1"/>
              </a:solidFill>
              <a:latin typeface="Century Gothic"/>
            </a:endParaRPr>
          </a:p>
        </p:txBody>
      </p:sp>
    </p:spTree>
    <p:extLst>
      <p:ext uri="{BB962C8B-B14F-4D97-AF65-F5344CB8AC3E}">
        <p14:creationId xmlns:p14="http://schemas.microsoft.com/office/powerpoint/2010/main" val="1293114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E4979C4-3847-1249-B51A-D334E0C83359}"/>
              </a:ext>
            </a:extLst>
          </p:cNvPr>
          <p:cNvSpPr/>
          <p:nvPr/>
        </p:nvSpPr>
        <p:spPr>
          <a:xfrm rot="10800000">
            <a:off x="0" y="-1"/>
            <a:ext cx="9144001" cy="6858000"/>
          </a:xfrm>
          <a:prstGeom prst="rect">
            <a:avLst/>
          </a:prstGeom>
          <a:gradFill>
            <a:gsLst>
              <a:gs pos="42000">
                <a:schemeClr val="tx1">
                  <a:alpha val="87693"/>
                </a:schemeClr>
              </a:gs>
              <a:gs pos="100000">
                <a:schemeClr val="tx1">
                  <a:alpha val="0"/>
                </a:schemeClr>
              </a:gs>
            </a:gsLst>
            <a:lin ang="5400000" scaled="1"/>
          </a:gradFill>
          <a:ln>
            <a:noFill/>
          </a:ln>
          <a:effectLst>
            <a:outerShdw blurRad="50800" dist="38100" dir="270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A88221C-1742-6D43-A90D-191202F50B78}"/>
              </a:ext>
            </a:extLst>
          </p:cNvPr>
          <p:cNvSpPr/>
          <p:nvPr/>
        </p:nvSpPr>
        <p:spPr>
          <a:xfrm>
            <a:off x="5790654" y="5590309"/>
            <a:ext cx="2652663" cy="1268435"/>
          </a:xfrm>
          <a:prstGeom prst="rect">
            <a:avLst/>
          </a:prstGeom>
          <a:solidFill>
            <a:srgbClr val="BB9C53"/>
          </a:solidFill>
          <a:ln>
            <a:noFill/>
          </a:ln>
          <a:effectLst>
            <a:outerShdw blurRad="69294" dist="75398"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8CFD0EF4-01B2-DF4B-B252-E811727C81F4}"/>
              </a:ext>
            </a:extLst>
          </p:cNvPr>
          <p:cNvSpPr txBox="1"/>
          <p:nvPr/>
        </p:nvSpPr>
        <p:spPr>
          <a:xfrm>
            <a:off x="30480" y="3711370"/>
            <a:ext cx="8563390"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GB" sz="6600" b="1" dirty="0">
                <a:solidFill>
                  <a:schemeClr val="bg1"/>
                </a:solidFill>
                <a:latin typeface="Century Gothic" panose="020B0502020202020204" pitchFamily="34" charset="0"/>
              </a:rPr>
              <a:t>BEYOND THE BASICS</a:t>
            </a:r>
            <a:endParaRPr lang="en-US" sz="6600" dirty="0">
              <a:solidFill>
                <a:schemeClr val="bg1"/>
              </a:solidFill>
              <a:latin typeface="Century Gothic" panose="020B0502020202020204" pitchFamily="34" charset="0"/>
            </a:endParaRPr>
          </a:p>
        </p:txBody>
      </p:sp>
      <p:sp>
        <p:nvSpPr>
          <p:cNvPr id="15" name="Rectangle 14">
            <a:extLst>
              <a:ext uri="{FF2B5EF4-FFF2-40B4-BE49-F238E27FC236}">
                <a16:creationId xmlns:a16="http://schemas.microsoft.com/office/drawing/2014/main" id="{A3D50BD8-339C-2246-9521-BFB75BF8ABCF}"/>
              </a:ext>
            </a:extLst>
          </p:cNvPr>
          <p:cNvSpPr/>
          <p:nvPr/>
        </p:nvSpPr>
        <p:spPr>
          <a:xfrm>
            <a:off x="5790654" y="1"/>
            <a:ext cx="2652663" cy="3429000"/>
          </a:xfrm>
          <a:prstGeom prst="rect">
            <a:avLst/>
          </a:prstGeom>
          <a:solidFill>
            <a:srgbClr val="BB9C53"/>
          </a:solidFill>
          <a:ln>
            <a:noFill/>
          </a:ln>
          <a:effectLst>
            <a:outerShdw blurRad="69294" dist="75398"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0E3D9A-F3F3-FF4C-8C5F-0403AA7BB1A5}"/>
              </a:ext>
            </a:extLst>
          </p:cNvPr>
          <p:cNvSpPr/>
          <p:nvPr/>
        </p:nvSpPr>
        <p:spPr>
          <a:xfrm>
            <a:off x="5818361" y="1817772"/>
            <a:ext cx="2652663" cy="707886"/>
          </a:xfrm>
          <a:prstGeom prst="rect">
            <a:avLst/>
          </a:prstGeom>
        </p:spPr>
        <p:txBody>
          <a:bodyPr wrap="square" lIns="91440" tIns="45720" rIns="91440" bIns="45720" anchor="t">
            <a:spAutoFit/>
          </a:bodyPr>
          <a:lstStyle/>
          <a:p>
            <a:pPr algn="ctr"/>
            <a:r>
              <a:rPr lang="en-US" sz="4000" b="1" spc="600" dirty="0">
                <a:solidFill>
                  <a:srgbClr val="282828"/>
                </a:solidFill>
                <a:latin typeface="Century Gothic"/>
              </a:rPr>
              <a:t>MAY</a:t>
            </a:r>
            <a:endParaRPr lang="en-US" sz="4000" dirty="0">
              <a:solidFill>
                <a:srgbClr val="282828"/>
              </a:solidFill>
            </a:endParaRPr>
          </a:p>
        </p:txBody>
      </p:sp>
      <p:sp>
        <p:nvSpPr>
          <p:cNvPr id="22" name="TextBox 21">
            <a:extLst>
              <a:ext uri="{FF2B5EF4-FFF2-40B4-BE49-F238E27FC236}">
                <a16:creationId xmlns:a16="http://schemas.microsoft.com/office/drawing/2014/main" id="{55A24059-A61C-D048-B726-A602527A85AA}"/>
              </a:ext>
            </a:extLst>
          </p:cNvPr>
          <p:cNvSpPr txBox="1"/>
          <p:nvPr/>
        </p:nvSpPr>
        <p:spPr>
          <a:xfrm>
            <a:off x="5790653" y="6201051"/>
            <a:ext cx="2652663" cy="369332"/>
          </a:xfrm>
          <a:prstGeom prst="rect">
            <a:avLst/>
          </a:prstGeom>
          <a:noFill/>
        </p:spPr>
        <p:txBody>
          <a:bodyPr wrap="square" lIns="91440" tIns="45720" rIns="91440" bIns="45720" rtlCol="0" anchor="t">
            <a:spAutoFit/>
          </a:bodyPr>
          <a:lstStyle/>
          <a:p>
            <a:pPr algn="ctr"/>
            <a:r>
              <a:rPr lang="en-US" b="1" dirty="0">
                <a:solidFill>
                  <a:schemeClr val="bg1"/>
                </a:solidFill>
                <a:latin typeface="Century Gothic"/>
              </a:rPr>
              <a:t>ANDRÉ DANIELS</a:t>
            </a:r>
          </a:p>
        </p:txBody>
      </p:sp>
      <p:pic>
        <p:nvPicPr>
          <p:cNvPr id="27" name="Picture 26">
            <a:extLst>
              <a:ext uri="{FF2B5EF4-FFF2-40B4-BE49-F238E27FC236}">
                <a16:creationId xmlns:a16="http://schemas.microsoft.com/office/drawing/2014/main" id="{68CA5337-2600-9D4C-9A34-35DFD00465C9}"/>
              </a:ext>
            </a:extLst>
          </p:cNvPr>
          <p:cNvPicPr>
            <a:picLocks noChangeAspect="1"/>
          </p:cNvPicPr>
          <p:nvPr/>
        </p:nvPicPr>
        <p:blipFill>
          <a:blip r:embed="rId4" cstate="screen">
            <a:alphaModFix/>
            <a:extLst>
              <a:ext uri="{28A0092B-C50C-407E-A947-70E740481C1C}">
                <a14:useLocalDpi xmlns:a14="http://schemas.microsoft.com/office/drawing/2010/main"/>
              </a:ext>
            </a:extLst>
          </a:blip>
          <a:srcRect/>
          <a:stretch/>
        </p:blipFill>
        <p:spPr>
          <a:xfrm>
            <a:off x="6012205" y="237728"/>
            <a:ext cx="2243409" cy="929743"/>
          </a:xfrm>
          <a:prstGeom prst="rect">
            <a:avLst/>
          </a:prstGeom>
        </p:spPr>
      </p:pic>
      <p:sp>
        <p:nvSpPr>
          <p:cNvPr id="44" name="TextBox 43">
            <a:extLst>
              <a:ext uri="{FF2B5EF4-FFF2-40B4-BE49-F238E27FC236}">
                <a16:creationId xmlns:a16="http://schemas.microsoft.com/office/drawing/2014/main" id="{DD0AEA30-C91F-E941-BCF6-43DFF4B0C250}"/>
              </a:ext>
            </a:extLst>
          </p:cNvPr>
          <p:cNvSpPr txBox="1"/>
          <p:nvPr/>
        </p:nvSpPr>
        <p:spPr>
          <a:xfrm>
            <a:off x="5790653" y="5845095"/>
            <a:ext cx="2652663" cy="400110"/>
          </a:xfrm>
          <a:prstGeom prst="rect">
            <a:avLst/>
          </a:prstGeom>
          <a:noFill/>
        </p:spPr>
        <p:txBody>
          <a:bodyPr wrap="square" rtlCol="0">
            <a:spAutoFit/>
          </a:bodyPr>
          <a:lstStyle/>
          <a:p>
            <a:pPr algn="ctr"/>
            <a:r>
              <a:rPr lang="en-US" sz="2000" b="1" dirty="0">
                <a:solidFill>
                  <a:srgbClr val="282828"/>
                </a:solidFill>
                <a:latin typeface="Century Gothic" panose="020B0502020202020204" pitchFamily="34" charset="0"/>
              </a:rPr>
              <a:t>PRESENTED BY:</a:t>
            </a:r>
          </a:p>
        </p:txBody>
      </p:sp>
      <p:sp>
        <p:nvSpPr>
          <p:cNvPr id="4" name="Rectangle 3">
            <a:extLst>
              <a:ext uri="{FF2B5EF4-FFF2-40B4-BE49-F238E27FC236}">
                <a16:creationId xmlns:a16="http://schemas.microsoft.com/office/drawing/2014/main" id="{813F4AE3-A61F-BDF6-46A7-BCCE83FBE509}"/>
              </a:ext>
            </a:extLst>
          </p:cNvPr>
          <p:cNvSpPr/>
          <p:nvPr/>
        </p:nvSpPr>
        <p:spPr>
          <a:xfrm>
            <a:off x="5592710" y="2339669"/>
            <a:ext cx="3103964" cy="1107996"/>
          </a:xfrm>
          <a:prstGeom prst="rect">
            <a:avLst/>
          </a:prstGeom>
          <a:noFill/>
        </p:spPr>
        <p:txBody>
          <a:bodyPr wrap="square" lIns="91440" tIns="45720" rIns="91440" bIns="45720" anchor="t">
            <a:spAutoFit/>
          </a:bodyPr>
          <a:lstStyle/>
          <a:p>
            <a:pPr algn="ctr"/>
            <a:r>
              <a:rPr lang="en-US" sz="6600" b="1" spc="300">
                <a:ln w="28575">
                  <a:solidFill>
                    <a:schemeClr val="bg1"/>
                  </a:solidFill>
                </a:ln>
                <a:noFill/>
                <a:latin typeface="Arial Black" panose="020B0A04020102020204" pitchFamily="34" charset="0"/>
              </a:rPr>
              <a:t>2023</a:t>
            </a:r>
            <a:endParaRPr lang="en-US" sz="6600" spc="300">
              <a:ln w="28575">
                <a:solidFill>
                  <a:schemeClr val="bg1"/>
                </a:solidFill>
              </a:ln>
              <a:noFill/>
              <a:latin typeface="Arial Black" panose="020B0A04020102020204" pitchFamily="34" charset="0"/>
            </a:endParaRPr>
          </a:p>
        </p:txBody>
      </p:sp>
      <p:sp>
        <p:nvSpPr>
          <p:cNvPr id="3" name="TextBox 2">
            <a:extLst>
              <a:ext uri="{FF2B5EF4-FFF2-40B4-BE49-F238E27FC236}">
                <a16:creationId xmlns:a16="http://schemas.microsoft.com/office/drawing/2014/main" id="{D7B43B56-636C-A3F0-97E6-D50148BC922E}"/>
              </a:ext>
            </a:extLst>
          </p:cNvPr>
          <p:cNvSpPr txBox="1"/>
          <p:nvPr/>
        </p:nvSpPr>
        <p:spPr>
          <a:xfrm>
            <a:off x="274320" y="4754973"/>
            <a:ext cx="8289070" cy="423193"/>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GB" sz="2120" dirty="0">
                <a:solidFill>
                  <a:srgbClr val="BB9C53"/>
                </a:solidFill>
                <a:latin typeface="Century Gothic" panose="020B0502020202020204" pitchFamily="34" charset="0"/>
              </a:rPr>
              <a:t>Practical Tips for Navigating the New Dispute Resolution Rules</a:t>
            </a:r>
            <a:endParaRPr lang="en-US" sz="2120" dirty="0">
              <a:solidFill>
                <a:srgbClr val="BB9C53"/>
              </a:solidFill>
              <a:latin typeface="Century Gothic" panose="020B0502020202020204" pitchFamily="34" charset="0"/>
            </a:endParaRPr>
          </a:p>
        </p:txBody>
      </p:sp>
    </p:spTree>
    <p:extLst>
      <p:ext uri="{BB962C8B-B14F-4D97-AF65-F5344CB8AC3E}">
        <p14:creationId xmlns:p14="http://schemas.microsoft.com/office/powerpoint/2010/main" val="109211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F261277-D7D7-4CFF-8D13-9BE13A924127}"/>
              </a:ext>
            </a:extLst>
          </p:cNvPr>
          <p:cNvSpPr/>
          <p:nvPr/>
        </p:nvSpPr>
        <p:spPr>
          <a:xfrm rot="16200000">
            <a:off x="1142999" y="-1143000"/>
            <a:ext cx="6857999" cy="9144000"/>
          </a:xfrm>
          <a:prstGeom prst="rect">
            <a:avLst/>
          </a:prstGeom>
          <a:gradFill>
            <a:gsLst>
              <a:gs pos="100000">
                <a:schemeClr val="tx1">
                  <a:alpha val="65000"/>
                </a:schemeClr>
              </a:gs>
              <a:gs pos="100000">
                <a:schemeClr val="tx1">
                  <a:alpha val="20000"/>
                </a:schemeClr>
              </a:gs>
            </a:gsLst>
            <a:lin ang="5400000" scaled="1"/>
          </a:gradFill>
          <a:ln>
            <a:noFill/>
          </a:ln>
          <a:effectLst>
            <a:outerShdw blurRad="50800" dist="38100" dir="270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C4AF34-336A-0046-907B-B80A4E3B25DE}"/>
              </a:ext>
            </a:extLst>
          </p:cNvPr>
          <p:cNvSpPr txBox="1"/>
          <p:nvPr/>
        </p:nvSpPr>
        <p:spPr>
          <a:xfrm>
            <a:off x="3501510" y="1047931"/>
            <a:ext cx="4351513" cy="384721"/>
          </a:xfrm>
          <a:prstGeom prst="rect">
            <a:avLst/>
          </a:prstGeom>
          <a:noFill/>
          <a:effectLst>
            <a:outerShdw blurRad="50800" dist="38100" dir="2700000" algn="tl" rotWithShape="0">
              <a:prstClr val="black">
                <a:alpha val="40000"/>
              </a:prstClr>
            </a:outerShdw>
          </a:effectLst>
        </p:spPr>
        <p:txBody>
          <a:bodyPr wrap="square">
            <a:spAutoFit/>
          </a:bodyPr>
          <a:lstStyle/>
          <a:p>
            <a:pPr>
              <a:buClr>
                <a:srgbClr val="BD9E53"/>
              </a:buClr>
              <a:buSzPct val="130000"/>
            </a:pPr>
            <a:r>
              <a:rPr lang="en-GB" sz="1900" dirty="0">
                <a:solidFill>
                  <a:schemeClr val="bg1"/>
                </a:solidFill>
                <a:latin typeface="Century Gothic" panose="020B0502020202020204" pitchFamily="34" charset="0"/>
              </a:rPr>
              <a:t>Introduction to Dispute Resolution</a:t>
            </a:r>
          </a:p>
        </p:txBody>
      </p:sp>
      <p:sp>
        <p:nvSpPr>
          <p:cNvPr id="21" name="TextBox 20">
            <a:extLst>
              <a:ext uri="{FF2B5EF4-FFF2-40B4-BE49-F238E27FC236}">
                <a16:creationId xmlns:a16="http://schemas.microsoft.com/office/drawing/2014/main" id="{D7321A7A-5027-634E-AC9E-0891FC13684B}"/>
              </a:ext>
            </a:extLst>
          </p:cNvPr>
          <p:cNvSpPr txBox="1"/>
          <p:nvPr/>
        </p:nvSpPr>
        <p:spPr>
          <a:xfrm>
            <a:off x="3501510" y="2958716"/>
            <a:ext cx="5490090" cy="384721"/>
          </a:xfrm>
          <a:prstGeom prst="rect">
            <a:avLst/>
          </a:prstGeom>
          <a:noFill/>
          <a:effectLst>
            <a:outerShdw blurRad="50800" dist="38100" dir="2700000" algn="tl" rotWithShape="0">
              <a:prstClr val="black">
                <a:alpha val="40000"/>
              </a:prstClr>
            </a:outerShdw>
          </a:effectLst>
        </p:spPr>
        <p:txBody>
          <a:bodyPr wrap="square" lIns="91440" tIns="45720" rIns="91440" bIns="45720" anchor="t">
            <a:spAutoFit/>
          </a:bodyPr>
          <a:lstStyle/>
          <a:p>
            <a:pPr>
              <a:buSzPts val="1500"/>
            </a:pPr>
            <a:r>
              <a:rPr lang="en-GB" sz="1900" dirty="0">
                <a:solidFill>
                  <a:schemeClr val="bg1"/>
                </a:solidFill>
                <a:latin typeface="Century Gothic"/>
              </a:rPr>
              <a:t>Other Considerations</a:t>
            </a:r>
            <a:endParaRPr lang="en-GB" sz="1900" dirty="0">
              <a:solidFill>
                <a:schemeClr val="bg1"/>
              </a:solidFill>
              <a:effectLst/>
              <a:latin typeface="Century Gothic"/>
            </a:endParaRPr>
          </a:p>
        </p:txBody>
      </p:sp>
      <p:sp>
        <p:nvSpPr>
          <p:cNvPr id="22" name="TextBox 21">
            <a:extLst>
              <a:ext uri="{FF2B5EF4-FFF2-40B4-BE49-F238E27FC236}">
                <a16:creationId xmlns:a16="http://schemas.microsoft.com/office/drawing/2014/main" id="{640ED27B-2766-EE47-B28E-03F742A220E1}"/>
              </a:ext>
            </a:extLst>
          </p:cNvPr>
          <p:cNvSpPr txBox="1"/>
          <p:nvPr/>
        </p:nvSpPr>
        <p:spPr>
          <a:xfrm>
            <a:off x="3501510" y="3869680"/>
            <a:ext cx="5100952" cy="384721"/>
          </a:xfrm>
          <a:prstGeom prst="rect">
            <a:avLst/>
          </a:prstGeom>
          <a:noFill/>
          <a:effectLst>
            <a:outerShdw blurRad="50800" dist="38100" dir="2700000" algn="tl" rotWithShape="0">
              <a:prstClr val="black">
                <a:alpha val="40000"/>
              </a:prstClr>
            </a:outerShdw>
          </a:effectLst>
        </p:spPr>
        <p:txBody>
          <a:bodyPr wrap="square" lIns="91440" tIns="45720" rIns="91440" bIns="45720" anchor="t">
            <a:spAutoFit/>
          </a:bodyPr>
          <a:lstStyle/>
          <a:p>
            <a:pPr>
              <a:buSzPts val="1500"/>
            </a:pPr>
            <a:r>
              <a:rPr lang="fr-FR" sz="1900" dirty="0">
                <a:solidFill>
                  <a:schemeClr val="bg1"/>
                </a:solidFill>
                <a:latin typeface="Century Gothic"/>
              </a:rPr>
              <a:t>Amendements to the TAA</a:t>
            </a:r>
            <a:endParaRPr lang="fr-FR" sz="1900" dirty="0">
              <a:solidFill>
                <a:schemeClr val="bg1"/>
              </a:solidFill>
              <a:effectLst/>
              <a:latin typeface="Century Gothic"/>
            </a:endParaRPr>
          </a:p>
        </p:txBody>
      </p:sp>
      <p:sp>
        <p:nvSpPr>
          <p:cNvPr id="24" name="object 18">
            <a:extLst>
              <a:ext uri="{FF2B5EF4-FFF2-40B4-BE49-F238E27FC236}">
                <a16:creationId xmlns:a16="http://schemas.microsoft.com/office/drawing/2014/main" id="{A3A5B07B-BAE4-364B-9452-7D7A5B908F1E}"/>
              </a:ext>
            </a:extLst>
          </p:cNvPr>
          <p:cNvSpPr txBox="1">
            <a:spLocks/>
          </p:cNvSpPr>
          <p:nvPr/>
        </p:nvSpPr>
        <p:spPr>
          <a:xfrm>
            <a:off x="2113923" y="872549"/>
            <a:ext cx="1166128" cy="750874"/>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r">
              <a:spcBef>
                <a:spcPts val="95"/>
              </a:spcBef>
            </a:pPr>
            <a:r>
              <a:rPr lang="en-GB" sz="4800" b="1" kern="0" spc="-45">
                <a:solidFill>
                  <a:srgbClr val="BB9C53"/>
                </a:solidFill>
                <a:latin typeface="Century Gothic" panose="020B0502020202020204" pitchFamily="34" charset="0"/>
                <a:cs typeface="Trebuchet MS"/>
              </a:rPr>
              <a:t>1</a:t>
            </a:r>
            <a:endParaRPr lang="en-GB" sz="4800" b="1" kern="0">
              <a:solidFill>
                <a:srgbClr val="BB9C53"/>
              </a:solidFill>
              <a:latin typeface="Century Gothic" panose="020B0502020202020204" pitchFamily="34" charset="0"/>
              <a:cs typeface="Trebuchet MS"/>
            </a:endParaRPr>
          </a:p>
        </p:txBody>
      </p:sp>
      <p:sp>
        <p:nvSpPr>
          <p:cNvPr id="19" name="TextBox 18">
            <a:extLst>
              <a:ext uri="{FF2B5EF4-FFF2-40B4-BE49-F238E27FC236}">
                <a16:creationId xmlns:a16="http://schemas.microsoft.com/office/drawing/2014/main" id="{A473449B-4B9B-4A42-BE8A-4685B20828C7}"/>
              </a:ext>
            </a:extLst>
          </p:cNvPr>
          <p:cNvSpPr txBox="1"/>
          <p:nvPr/>
        </p:nvSpPr>
        <p:spPr>
          <a:xfrm>
            <a:off x="3501510" y="2031192"/>
            <a:ext cx="4851914" cy="384721"/>
          </a:xfrm>
          <a:prstGeom prst="rect">
            <a:avLst/>
          </a:prstGeom>
          <a:noFill/>
          <a:effectLst>
            <a:outerShdw blurRad="50800" dist="38100" dir="2700000" algn="tl" rotWithShape="0">
              <a:prstClr val="black">
                <a:alpha val="40000"/>
              </a:prstClr>
            </a:outerShdw>
          </a:effectLst>
        </p:spPr>
        <p:txBody>
          <a:bodyPr wrap="square" lIns="91440" tIns="45720" rIns="91440" bIns="45720" anchor="t">
            <a:spAutoFit/>
          </a:bodyPr>
          <a:lstStyle/>
          <a:p>
            <a:pPr>
              <a:buClr>
                <a:srgbClr val="BD9E53"/>
              </a:buClr>
              <a:buSzPct val="130000"/>
            </a:pPr>
            <a:r>
              <a:rPr lang="en-GB" sz="1900" dirty="0">
                <a:solidFill>
                  <a:schemeClr val="bg1"/>
                </a:solidFill>
                <a:latin typeface="Century Gothic"/>
              </a:rPr>
              <a:t>Dispute Resolution: Process Flow</a:t>
            </a:r>
            <a:endParaRPr lang="en-GB" sz="1900" dirty="0">
              <a:solidFill>
                <a:schemeClr val="bg1"/>
              </a:solidFill>
              <a:effectLst/>
              <a:latin typeface="Century Gothic"/>
            </a:endParaRPr>
          </a:p>
        </p:txBody>
      </p:sp>
      <p:sp>
        <p:nvSpPr>
          <p:cNvPr id="25" name="object 18">
            <a:extLst>
              <a:ext uri="{FF2B5EF4-FFF2-40B4-BE49-F238E27FC236}">
                <a16:creationId xmlns:a16="http://schemas.microsoft.com/office/drawing/2014/main" id="{A42CC12F-F4A3-594D-BBAE-86D452244657}"/>
              </a:ext>
            </a:extLst>
          </p:cNvPr>
          <p:cNvSpPr txBox="1">
            <a:spLocks/>
          </p:cNvSpPr>
          <p:nvPr/>
        </p:nvSpPr>
        <p:spPr>
          <a:xfrm>
            <a:off x="2113923" y="1814941"/>
            <a:ext cx="1166128" cy="750874"/>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r">
              <a:spcBef>
                <a:spcPts val="95"/>
              </a:spcBef>
            </a:pPr>
            <a:r>
              <a:rPr lang="en-GB" sz="4800" b="1" kern="0" spc="-45">
                <a:solidFill>
                  <a:srgbClr val="BB9C53"/>
                </a:solidFill>
                <a:latin typeface="Century Gothic" panose="020B0502020202020204" pitchFamily="34" charset="0"/>
                <a:cs typeface="Trebuchet MS"/>
              </a:rPr>
              <a:t>2</a:t>
            </a:r>
            <a:endParaRPr lang="en-GB" sz="4800" b="1" kern="0">
              <a:solidFill>
                <a:srgbClr val="BB9C53"/>
              </a:solidFill>
              <a:latin typeface="Century Gothic" panose="020B0502020202020204" pitchFamily="34" charset="0"/>
              <a:cs typeface="Trebuchet MS"/>
            </a:endParaRPr>
          </a:p>
        </p:txBody>
      </p:sp>
      <p:sp>
        <p:nvSpPr>
          <p:cNvPr id="26" name="object 18">
            <a:extLst>
              <a:ext uri="{FF2B5EF4-FFF2-40B4-BE49-F238E27FC236}">
                <a16:creationId xmlns:a16="http://schemas.microsoft.com/office/drawing/2014/main" id="{5AE77D42-B500-F647-90A0-771A75A0A90E}"/>
              </a:ext>
            </a:extLst>
          </p:cNvPr>
          <p:cNvSpPr txBox="1">
            <a:spLocks/>
          </p:cNvSpPr>
          <p:nvPr/>
        </p:nvSpPr>
        <p:spPr>
          <a:xfrm>
            <a:off x="2113923" y="2748382"/>
            <a:ext cx="1166128" cy="750874"/>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r">
              <a:spcBef>
                <a:spcPts val="95"/>
              </a:spcBef>
            </a:pPr>
            <a:r>
              <a:rPr lang="en-GB" sz="4800" b="1" kern="0" spc="-45">
                <a:solidFill>
                  <a:srgbClr val="BB9C53"/>
                </a:solidFill>
                <a:latin typeface="Century Gothic" panose="020B0502020202020204" pitchFamily="34" charset="0"/>
                <a:cs typeface="Trebuchet MS"/>
              </a:rPr>
              <a:t>3</a:t>
            </a:r>
            <a:endParaRPr lang="en-GB" sz="4800" b="1" kern="0">
              <a:solidFill>
                <a:srgbClr val="BB9C53"/>
              </a:solidFill>
              <a:latin typeface="Century Gothic" panose="020B0502020202020204" pitchFamily="34" charset="0"/>
              <a:cs typeface="Trebuchet MS"/>
            </a:endParaRPr>
          </a:p>
        </p:txBody>
      </p:sp>
      <p:sp>
        <p:nvSpPr>
          <p:cNvPr id="27" name="object 18">
            <a:extLst>
              <a:ext uri="{FF2B5EF4-FFF2-40B4-BE49-F238E27FC236}">
                <a16:creationId xmlns:a16="http://schemas.microsoft.com/office/drawing/2014/main" id="{E052B90D-AE14-4844-84B4-37F529149674}"/>
              </a:ext>
            </a:extLst>
          </p:cNvPr>
          <p:cNvSpPr txBox="1">
            <a:spLocks/>
          </p:cNvSpPr>
          <p:nvPr/>
        </p:nvSpPr>
        <p:spPr>
          <a:xfrm>
            <a:off x="2113923" y="3686604"/>
            <a:ext cx="1166128" cy="750874"/>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r">
              <a:spcBef>
                <a:spcPts val="95"/>
              </a:spcBef>
            </a:pPr>
            <a:r>
              <a:rPr lang="en-GB" sz="4800" b="1" kern="0" spc="-45">
                <a:solidFill>
                  <a:srgbClr val="BB9C53"/>
                </a:solidFill>
                <a:latin typeface="Century Gothic" panose="020B0502020202020204" pitchFamily="34" charset="0"/>
                <a:cs typeface="Trebuchet MS"/>
              </a:rPr>
              <a:t>4</a:t>
            </a:r>
            <a:endParaRPr lang="en-GB" sz="4800" b="1" kern="0">
              <a:solidFill>
                <a:srgbClr val="BB9C53"/>
              </a:solidFill>
              <a:latin typeface="Century Gothic" panose="020B0502020202020204" pitchFamily="34" charset="0"/>
              <a:cs typeface="Trebuchet MS"/>
            </a:endParaRPr>
          </a:p>
        </p:txBody>
      </p:sp>
      <p:sp>
        <p:nvSpPr>
          <p:cNvPr id="14" name="Rectangle 13">
            <a:extLst>
              <a:ext uri="{FF2B5EF4-FFF2-40B4-BE49-F238E27FC236}">
                <a16:creationId xmlns:a16="http://schemas.microsoft.com/office/drawing/2014/main" id="{347EDEBC-3B57-471E-B7C1-5DFF225A6AFE}"/>
              </a:ext>
            </a:extLst>
          </p:cNvPr>
          <p:cNvSpPr/>
          <p:nvPr/>
        </p:nvSpPr>
        <p:spPr>
          <a:xfrm rot="16200000">
            <a:off x="784004" y="-228940"/>
            <a:ext cx="931991" cy="2499997"/>
          </a:xfrm>
          <a:prstGeom prst="rect">
            <a:avLst/>
          </a:prstGeom>
          <a:solidFill>
            <a:srgbClr val="BB9C53"/>
          </a:solidFill>
          <a:ln>
            <a:noFill/>
          </a:ln>
          <a:effectLst>
            <a:outerShdw blurRad="69294" dist="75398"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bject 18">
            <a:extLst>
              <a:ext uri="{FF2B5EF4-FFF2-40B4-BE49-F238E27FC236}">
                <a16:creationId xmlns:a16="http://schemas.microsoft.com/office/drawing/2014/main" id="{671D940F-F246-4D7D-98E6-0FA4EA3CCEA2}"/>
              </a:ext>
            </a:extLst>
          </p:cNvPr>
          <p:cNvSpPr txBox="1">
            <a:spLocks/>
          </p:cNvSpPr>
          <p:nvPr/>
        </p:nvSpPr>
        <p:spPr>
          <a:xfrm>
            <a:off x="429203" y="722683"/>
            <a:ext cx="2229006" cy="52004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spcBef>
                <a:spcPts val="95"/>
              </a:spcBef>
            </a:pPr>
            <a:r>
              <a:rPr lang="en-GB" sz="3300" b="1" kern="0" spc="-45">
                <a:solidFill>
                  <a:schemeClr val="bg1"/>
                </a:solidFill>
                <a:latin typeface="Century Gothic" panose="020B0502020202020204" pitchFamily="34" charset="0"/>
                <a:cs typeface="Trebuchet MS"/>
              </a:rPr>
              <a:t>AGENDA</a:t>
            </a:r>
            <a:endParaRPr lang="en-GB" sz="3300" b="1" kern="0">
              <a:solidFill>
                <a:schemeClr val="bg1"/>
              </a:solidFill>
              <a:latin typeface="Century Gothic" panose="020B0502020202020204" pitchFamily="34" charset="0"/>
              <a:cs typeface="Trebuchet MS"/>
            </a:endParaRPr>
          </a:p>
        </p:txBody>
      </p:sp>
      <p:sp>
        <p:nvSpPr>
          <p:cNvPr id="17" name="TextBox 16">
            <a:extLst>
              <a:ext uri="{FF2B5EF4-FFF2-40B4-BE49-F238E27FC236}">
                <a16:creationId xmlns:a16="http://schemas.microsoft.com/office/drawing/2014/main" id="{E18B8794-A7D2-4591-B5F3-A0B6EEB4DACC}"/>
              </a:ext>
            </a:extLst>
          </p:cNvPr>
          <p:cNvSpPr txBox="1"/>
          <p:nvPr/>
        </p:nvSpPr>
        <p:spPr>
          <a:xfrm>
            <a:off x="3501510" y="4749032"/>
            <a:ext cx="4757093" cy="483466"/>
          </a:xfrm>
          <a:prstGeom prst="rect">
            <a:avLst/>
          </a:prstGeom>
          <a:noFill/>
          <a:effectLst>
            <a:outerShdw blurRad="50800" dist="38100" dir="2700000" algn="tl" rotWithShape="0">
              <a:prstClr val="black">
                <a:alpha val="40000"/>
              </a:prstClr>
            </a:outerShdw>
          </a:effectLst>
        </p:spPr>
        <p:txBody>
          <a:bodyPr wrap="square">
            <a:spAutoFit/>
          </a:bodyPr>
          <a:lstStyle/>
          <a:p>
            <a:pPr algn="just" rtl="0" eaLnBrk="1" latinLnBrk="0" hangingPunct="1">
              <a:lnSpc>
                <a:spcPct val="150000"/>
              </a:lnSpc>
              <a:spcBef>
                <a:spcPts val="0"/>
              </a:spcBef>
              <a:spcAft>
                <a:spcPts val="0"/>
              </a:spcAft>
              <a:buClrTx/>
              <a:buSzPts val="1500"/>
            </a:pPr>
            <a:r>
              <a:rPr lang="en-US" sz="1900" kern="1200" dirty="0">
                <a:solidFill>
                  <a:schemeClr val="bg1"/>
                </a:solidFill>
                <a:effectLst/>
                <a:latin typeface="Century Gothic" panose="020B0502020202020204" pitchFamily="34" charset="0"/>
                <a:ea typeface="+mn-ea"/>
                <a:cs typeface="+mn-cs"/>
              </a:rPr>
              <a:t>Q&amp;A</a:t>
            </a:r>
            <a:endParaRPr lang="en-ZA" sz="1900" dirty="0">
              <a:solidFill>
                <a:schemeClr val="bg1"/>
              </a:solidFill>
              <a:effectLst/>
            </a:endParaRPr>
          </a:p>
        </p:txBody>
      </p:sp>
      <p:sp>
        <p:nvSpPr>
          <p:cNvPr id="20" name="object 18">
            <a:extLst>
              <a:ext uri="{FF2B5EF4-FFF2-40B4-BE49-F238E27FC236}">
                <a16:creationId xmlns:a16="http://schemas.microsoft.com/office/drawing/2014/main" id="{9CE22F27-E72E-4933-8DA8-4B44BA935AA8}"/>
              </a:ext>
            </a:extLst>
          </p:cNvPr>
          <p:cNvSpPr txBox="1">
            <a:spLocks/>
          </p:cNvSpPr>
          <p:nvPr/>
        </p:nvSpPr>
        <p:spPr>
          <a:xfrm>
            <a:off x="2113923" y="4625587"/>
            <a:ext cx="1166128" cy="750874"/>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r">
              <a:spcBef>
                <a:spcPts val="95"/>
              </a:spcBef>
            </a:pPr>
            <a:r>
              <a:rPr lang="en-GB" sz="4800" b="1" kern="0" spc="-45">
                <a:solidFill>
                  <a:srgbClr val="BB9C53"/>
                </a:solidFill>
                <a:latin typeface="Century Gothic" panose="020B0502020202020204" pitchFamily="34" charset="0"/>
                <a:cs typeface="Trebuchet MS"/>
              </a:rPr>
              <a:t>5</a:t>
            </a:r>
            <a:endParaRPr lang="en-GB" sz="4800" b="1" kern="0">
              <a:solidFill>
                <a:srgbClr val="BB9C53"/>
              </a:solidFill>
              <a:latin typeface="Century Gothic" panose="020B0502020202020204" pitchFamily="34" charset="0"/>
              <a:cs typeface="Trebuchet MS"/>
            </a:endParaRPr>
          </a:p>
        </p:txBody>
      </p:sp>
    </p:spTree>
    <p:extLst>
      <p:ext uri="{BB962C8B-B14F-4D97-AF65-F5344CB8AC3E}">
        <p14:creationId xmlns:p14="http://schemas.microsoft.com/office/powerpoint/2010/main" val="3719661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E4979C4-3847-1249-B51A-D334E0C83359}"/>
              </a:ext>
            </a:extLst>
          </p:cNvPr>
          <p:cNvSpPr/>
          <p:nvPr/>
        </p:nvSpPr>
        <p:spPr>
          <a:xfrm rot="10800000">
            <a:off x="-2" y="1"/>
            <a:ext cx="9144001" cy="6857999"/>
          </a:xfrm>
          <a:prstGeom prst="rect">
            <a:avLst/>
          </a:prstGeom>
          <a:gradFill>
            <a:gsLst>
              <a:gs pos="0">
                <a:schemeClr val="tx1">
                  <a:alpha val="87693"/>
                </a:schemeClr>
              </a:gs>
              <a:gs pos="100000">
                <a:schemeClr val="tx1">
                  <a:alpha val="0"/>
                </a:schemeClr>
              </a:gs>
            </a:gsLst>
            <a:lin ang="5400000" scaled="1"/>
          </a:gradFill>
          <a:ln>
            <a:noFill/>
          </a:ln>
          <a:effectLst>
            <a:outerShdw blurRad="50800" dist="38100" dir="270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8CFD0EF4-01B2-DF4B-B252-E811727C81F4}"/>
              </a:ext>
            </a:extLst>
          </p:cNvPr>
          <p:cNvSpPr txBox="1"/>
          <p:nvPr/>
        </p:nvSpPr>
        <p:spPr>
          <a:xfrm>
            <a:off x="705478" y="5069910"/>
            <a:ext cx="8516914" cy="1015663"/>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r>
              <a:rPr lang="en-US" sz="3600" b="1" dirty="0">
                <a:solidFill>
                  <a:schemeClr val="bg1"/>
                </a:solidFill>
                <a:latin typeface="Century Gothic"/>
              </a:rPr>
              <a:t>ANDRÉ DANIELS</a:t>
            </a:r>
          </a:p>
          <a:p>
            <a:r>
              <a:rPr lang="en-US" sz="2400" dirty="0">
                <a:solidFill>
                  <a:srgbClr val="BB9C53"/>
                </a:solidFill>
                <a:latin typeface="Century Gothic"/>
              </a:rPr>
              <a:t>Head of Tax Controversy &amp; Dispute Resolution</a:t>
            </a:r>
          </a:p>
        </p:txBody>
      </p:sp>
      <p:sp>
        <p:nvSpPr>
          <p:cNvPr id="15" name="Rectangle 14">
            <a:extLst>
              <a:ext uri="{FF2B5EF4-FFF2-40B4-BE49-F238E27FC236}">
                <a16:creationId xmlns:a16="http://schemas.microsoft.com/office/drawing/2014/main" id="{A3D50BD8-339C-2246-9521-BFB75BF8ABCF}"/>
              </a:ext>
            </a:extLst>
          </p:cNvPr>
          <p:cNvSpPr/>
          <p:nvPr/>
        </p:nvSpPr>
        <p:spPr>
          <a:xfrm>
            <a:off x="1" y="3616036"/>
            <a:ext cx="3463636" cy="1122593"/>
          </a:xfrm>
          <a:prstGeom prst="rect">
            <a:avLst/>
          </a:prstGeom>
          <a:solidFill>
            <a:srgbClr val="BB9C53"/>
          </a:solidFill>
          <a:ln>
            <a:noFill/>
          </a:ln>
          <a:effectLst>
            <a:outerShdw blurRad="69294" dist="75398"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605EAE5-751E-1847-572A-984D0346217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31587" y="3616036"/>
            <a:ext cx="2654868" cy="1100265"/>
          </a:xfrm>
          <a:prstGeom prst="rect">
            <a:avLst/>
          </a:prstGeom>
        </p:spPr>
      </p:pic>
    </p:spTree>
    <p:extLst>
      <p:ext uri="{BB962C8B-B14F-4D97-AF65-F5344CB8AC3E}">
        <p14:creationId xmlns:p14="http://schemas.microsoft.com/office/powerpoint/2010/main" val="1885066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E1A9CC8C-F898-C1FA-95D8-667FEAEA7FFB}"/>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grpSp>
        <p:nvGrpSpPr>
          <p:cNvPr id="15" name="Group 14">
            <a:extLst>
              <a:ext uri="{FF2B5EF4-FFF2-40B4-BE49-F238E27FC236}">
                <a16:creationId xmlns:a16="http://schemas.microsoft.com/office/drawing/2014/main" id="{9E0529AF-A178-362E-6E91-10A249E81EC8}"/>
              </a:ext>
            </a:extLst>
          </p:cNvPr>
          <p:cNvGrpSpPr/>
          <p:nvPr/>
        </p:nvGrpSpPr>
        <p:grpSpPr>
          <a:xfrm>
            <a:off x="451942" y="6440547"/>
            <a:ext cx="8414356" cy="261316"/>
            <a:chOff x="451942" y="6440547"/>
            <a:chExt cx="8414356" cy="261316"/>
          </a:xfrm>
        </p:grpSpPr>
        <p:sp>
          <p:nvSpPr>
            <p:cNvPr id="16" name="object 18">
              <a:extLst>
                <a:ext uri="{FF2B5EF4-FFF2-40B4-BE49-F238E27FC236}">
                  <a16:creationId xmlns:a16="http://schemas.microsoft.com/office/drawing/2014/main" id="{09C179BD-8A3A-0F77-17D8-3C50426B5C64}"/>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dirty="0">
                  <a:solidFill>
                    <a:srgbClr val="282828"/>
                  </a:solidFill>
                  <a:latin typeface="Century Gothic"/>
                  <a:cs typeface="Trebuchet MS"/>
                </a:rPr>
                <a:t>MAY 2023 </a:t>
              </a:r>
              <a:r>
                <a:rPr lang="en-GB" sz="800" kern="0" spc="-45" dirty="0">
                  <a:solidFill>
                    <a:srgbClr val="282828"/>
                  </a:solidFill>
                  <a:latin typeface="Century Gothic"/>
                  <a:cs typeface="Trebuchet MS"/>
                </a:rPr>
                <a:t>| ALL RIGHTS RESERVED</a:t>
              </a:r>
              <a:endParaRPr lang="en-GB" sz="800" kern="0" dirty="0">
                <a:solidFill>
                  <a:srgbClr val="282828"/>
                </a:solidFill>
                <a:latin typeface="Century Gothic"/>
                <a:cs typeface="Trebuchet MS"/>
              </a:endParaRPr>
            </a:p>
          </p:txBody>
        </p:sp>
        <p:grpSp>
          <p:nvGrpSpPr>
            <p:cNvPr id="17" name="Group 16">
              <a:extLst>
                <a:ext uri="{FF2B5EF4-FFF2-40B4-BE49-F238E27FC236}">
                  <a16:creationId xmlns:a16="http://schemas.microsoft.com/office/drawing/2014/main" id="{C6D5FD33-F8FF-23B4-B2FB-5A93C6C83DB4}"/>
                </a:ext>
              </a:extLst>
            </p:cNvPr>
            <p:cNvGrpSpPr/>
            <p:nvPr/>
          </p:nvGrpSpPr>
          <p:grpSpPr>
            <a:xfrm>
              <a:off x="7274225" y="6440547"/>
              <a:ext cx="1592073" cy="261316"/>
              <a:chOff x="7274225" y="6440547"/>
              <a:chExt cx="1592073" cy="261316"/>
            </a:xfrm>
          </p:grpSpPr>
          <p:sp>
            <p:nvSpPr>
              <p:cNvPr id="18" name="object 18">
                <a:extLst>
                  <a:ext uri="{FF2B5EF4-FFF2-40B4-BE49-F238E27FC236}">
                    <a16:creationId xmlns:a16="http://schemas.microsoft.com/office/drawing/2014/main" id="{0E60E164-5979-E9E8-8DAE-8E5B13399A2A}"/>
                  </a:ext>
                </a:extLst>
              </p:cNvPr>
              <p:cNvSpPr txBox="1">
                <a:spLocks/>
              </p:cNvSpPr>
              <p:nvPr/>
            </p:nvSpPr>
            <p:spPr>
              <a:xfrm>
                <a:off x="727422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19" name="Picture 18" descr="Logo&#10;&#10;Description automatically generated">
                <a:extLst>
                  <a:ext uri="{FF2B5EF4-FFF2-40B4-BE49-F238E27FC236}">
                    <a16:creationId xmlns:a16="http://schemas.microsoft.com/office/drawing/2014/main" id="{CFF41645-00F4-D62E-3106-F4310F042E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1034" y="6440547"/>
                <a:ext cx="1045264" cy="261316"/>
              </a:xfrm>
              <a:prstGeom prst="rect">
                <a:avLst/>
              </a:prstGeom>
            </p:spPr>
          </p:pic>
        </p:grpSp>
      </p:grpSp>
      <p:sp>
        <p:nvSpPr>
          <p:cNvPr id="11" name="Rectangle 10">
            <a:extLst>
              <a:ext uri="{FF2B5EF4-FFF2-40B4-BE49-F238E27FC236}">
                <a16:creationId xmlns:a16="http://schemas.microsoft.com/office/drawing/2014/main" id="{4BF2506A-0D2A-EA40-90AB-CF105CE4BA36}"/>
              </a:ext>
            </a:extLst>
          </p:cNvPr>
          <p:cNvSpPr/>
          <p:nvPr/>
        </p:nvSpPr>
        <p:spPr>
          <a:xfrm rot="5400000">
            <a:off x="4085199" y="-3769140"/>
            <a:ext cx="624466"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bject 18">
            <a:extLst>
              <a:ext uri="{FF2B5EF4-FFF2-40B4-BE49-F238E27FC236}">
                <a16:creationId xmlns:a16="http://schemas.microsoft.com/office/drawing/2014/main" id="{BAC8022C-C53D-F342-8801-F8249A92C18A}"/>
              </a:ext>
            </a:extLst>
          </p:cNvPr>
          <p:cNvSpPr txBox="1">
            <a:spLocks/>
          </p:cNvSpPr>
          <p:nvPr/>
        </p:nvSpPr>
        <p:spPr>
          <a:xfrm>
            <a:off x="457200" y="456469"/>
            <a:ext cx="8229600" cy="319987"/>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spcBef>
                <a:spcPts val="95"/>
              </a:spcBef>
            </a:pPr>
            <a:r>
              <a:rPr lang="en-GB" sz="2000" b="1" kern="0" spc="-45" dirty="0">
                <a:solidFill>
                  <a:schemeClr val="bg1"/>
                </a:solidFill>
                <a:latin typeface="Century Gothic" panose="020B0502020202020204" pitchFamily="34" charset="0"/>
                <a:cs typeface="Trebuchet MS"/>
              </a:rPr>
              <a:t>INTRODUCTION TO DISPUTE RESOLUTION</a:t>
            </a:r>
          </a:p>
        </p:txBody>
      </p:sp>
      <p:sp>
        <p:nvSpPr>
          <p:cNvPr id="21" name="Rectangle 20">
            <a:extLst>
              <a:ext uri="{FF2B5EF4-FFF2-40B4-BE49-F238E27FC236}">
                <a16:creationId xmlns:a16="http://schemas.microsoft.com/office/drawing/2014/main" id="{8D44A297-2AC2-9240-9533-CF530527246D}"/>
              </a:ext>
            </a:extLst>
          </p:cNvPr>
          <p:cNvSpPr/>
          <p:nvPr/>
        </p:nvSpPr>
        <p:spPr>
          <a:xfrm rot="5400000">
            <a:off x="8742700" y="539227"/>
            <a:ext cx="624467" cy="178130"/>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D255428-0330-AD5B-A172-68703EE95E79}"/>
              </a:ext>
            </a:extLst>
          </p:cNvPr>
          <p:cNvSpPr/>
          <p:nvPr/>
        </p:nvSpPr>
        <p:spPr>
          <a:xfrm>
            <a:off x="451942" y="1368275"/>
            <a:ext cx="4024808" cy="1578125"/>
          </a:xfrm>
          <a:prstGeom prst="rect">
            <a:avLst/>
          </a:prstGeom>
          <a:solidFill>
            <a:srgbClr val="BB9C53">
              <a:alpha val="20000"/>
            </a:srgbClr>
          </a:solidFill>
          <a:ln w="28575">
            <a:solidFill>
              <a:srgbClr val="BB9C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TextBox 3">
            <a:extLst>
              <a:ext uri="{FF2B5EF4-FFF2-40B4-BE49-F238E27FC236}">
                <a16:creationId xmlns:a16="http://schemas.microsoft.com/office/drawing/2014/main" id="{F736ADB2-0B30-8802-5D89-251D7A3ECEBE}"/>
              </a:ext>
            </a:extLst>
          </p:cNvPr>
          <p:cNvSpPr txBox="1"/>
          <p:nvPr/>
        </p:nvSpPr>
        <p:spPr>
          <a:xfrm>
            <a:off x="628048" y="1707004"/>
            <a:ext cx="3658202" cy="830997"/>
          </a:xfrm>
          <a:prstGeom prst="rect">
            <a:avLst/>
          </a:prstGeom>
          <a:noFill/>
        </p:spPr>
        <p:txBody>
          <a:bodyPr wrap="square">
            <a:spAutoFit/>
          </a:bodyPr>
          <a:lstStyle/>
          <a:p>
            <a:pPr algn="ctr"/>
            <a:r>
              <a:rPr lang="en-US" sz="1600" b="1" dirty="0">
                <a:solidFill>
                  <a:srgbClr val="BB9C53"/>
                </a:solidFill>
                <a:latin typeface="Century Gothic" panose="020B0502020202020204" pitchFamily="34" charset="0"/>
              </a:rPr>
              <a:t>REGULATED BY CHAPTER 9 OF THE TAX ADMINISTRATION ACT, NO. 28 OF 2011 (“THE TAA”)</a:t>
            </a:r>
          </a:p>
        </p:txBody>
      </p:sp>
      <p:sp>
        <p:nvSpPr>
          <p:cNvPr id="5" name="Rectangle 4">
            <a:extLst>
              <a:ext uri="{FF2B5EF4-FFF2-40B4-BE49-F238E27FC236}">
                <a16:creationId xmlns:a16="http://schemas.microsoft.com/office/drawing/2014/main" id="{C3F610F7-0B5E-1422-5EB6-EBFAFDA24DC6}"/>
              </a:ext>
            </a:extLst>
          </p:cNvPr>
          <p:cNvSpPr/>
          <p:nvPr/>
        </p:nvSpPr>
        <p:spPr>
          <a:xfrm>
            <a:off x="4739462" y="1368275"/>
            <a:ext cx="4024808" cy="1578125"/>
          </a:xfrm>
          <a:prstGeom prst="rect">
            <a:avLst/>
          </a:prstGeom>
          <a:solidFill>
            <a:srgbClr val="BB9C53">
              <a:alpha val="20000"/>
            </a:srgbClr>
          </a:solidFill>
          <a:ln w="28575">
            <a:solidFill>
              <a:srgbClr val="BB9C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a:extLst>
              <a:ext uri="{FF2B5EF4-FFF2-40B4-BE49-F238E27FC236}">
                <a16:creationId xmlns:a16="http://schemas.microsoft.com/office/drawing/2014/main" id="{3935A58B-D019-D169-30C4-C56F077F70EB}"/>
              </a:ext>
            </a:extLst>
          </p:cNvPr>
          <p:cNvSpPr txBox="1"/>
          <p:nvPr/>
        </p:nvSpPr>
        <p:spPr>
          <a:xfrm>
            <a:off x="4929524" y="1751816"/>
            <a:ext cx="3658202" cy="830997"/>
          </a:xfrm>
          <a:prstGeom prst="rect">
            <a:avLst/>
          </a:prstGeom>
          <a:noFill/>
        </p:spPr>
        <p:txBody>
          <a:bodyPr wrap="square">
            <a:spAutoFit/>
          </a:bodyPr>
          <a:lstStyle/>
          <a:p>
            <a:pPr algn="ctr"/>
            <a:r>
              <a:rPr lang="en-US" sz="1600" b="1" dirty="0">
                <a:solidFill>
                  <a:srgbClr val="BB9C53"/>
                </a:solidFill>
                <a:latin typeface="Century Gothic" panose="020B0502020202020204" pitchFamily="34" charset="0"/>
              </a:rPr>
              <a:t>CHAPTER 9 OF THE TAA IS INCLUSIVE OF OBJECTIONS AND APPEALS</a:t>
            </a:r>
          </a:p>
        </p:txBody>
      </p:sp>
      <p:sp>
        <p:nvSpPr>
          <p:cNvPr id="7" name="Rectangle 6">
            <a:extLst>
              <a:ext uri="{FF2B5EF4-FFF2-40B4-BE49-F238E27FC236}">
                <a16:creationId xmlns:a16="http://schemas.microsoft.com/office/drawing/2014/main" id="{49AAB702-8CBA-6335-9E16-8CDB61C313B2}"/>
              </a:ext>
            </a:extLst>
          </p:cNvPr>
          <p:cNvSpPr/>
          <p:nvPr/>
        </p:nvSpPr>
        <p:spPr>
          <a:xfrm>
            <a:off x="451942" y="3227555"/>
            <a:ext cx="4024808" cy="2044230"/>
          </a:xfrm>
          <a:prstGeom prst="rect">
            <a:avLst/>
          </a:prstGeom>
          <a:solidFill>
            <a:srgbClr val="BB9C53">
              <a:alpha val="20000"/>
            </a:srgbClr>
          </a:solidFill>
          <a:ln w="28575">
            <a:solidFill>
              <a:srgbClr val="BB9C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a:extLst>
              <a:ext uri="{FF2B5EF4-FFF2-40B4-BE49-F238E27FC236}">
                <a16:creationId xmlns:a16="http://schemas.microsoft.com/office/drawing/2014/main" id="{AEDF6007-3B82-0D3D-2E68-6E782759A89D}"/>
              </a:ext>
            </a:extLst>
          </p:cNvPr>
          <p:cNvSpPr txBox="1"/>
          <p:nvPr/>
        </p:nvSpPr>
        <p:spPr>
          <a:xfrm>
            <a:off x="710810" y="3566284"/>
            <a:ext cx="3507072" cy="1323439"/>
          </a:xfrm>
          <a:prstGeom prst="rect">
            <a:avLst/>
          </a:prstGeom>
          <a:noFill/>
        </p:spPr>
        <p:txBody>
          <a:bodyPr wrap="square">
            <a:spAutoFit/>
          </a:bodyPr>
          <a:lstStyle/>
          <a:p>
            <a:pPr algn="ctr"/>
            <a:r>
              <a:rPr lang="en-US" sz="1600" b="1" dirty="0">
                <a:solidFill>
                  <a:srgbClr val="BB9C53"/>
                </a:solidFill>
                <a:latin typeface="Century Gothic" panose="020B0502020202020204" pitchFamily="34" charset="0"/>
              </a:rPr>
              <a:t>THE RULES PROMULGATED IN TERMS OF SECTION 103 OF THE TAA (“THE RULES”) GOVERN THE PROCEDURES OF FILING AN OBJECTION AND AN APPEAL</a:t>
            </a:r>
          </a:p>
        </p:txBody>
      </p:sp>
      <p:sp>
        <p:nvSpPr>
          <p:cNvPr id="9" name="Rectangle 8">
            <a:extLst>
              <a:ext uri="{FF2B5EF4-FFF2-40B4-BE49-F238E27FC236}">
                <a16:creationId xmlns:a16="http://schemas.microsoft.com/office/drawing/2014/main" id="{20CEDB41-3954-477B-1664-4041B6969B6B}"/>
              </a:ext>
            </a:extLst>
          </p:cNvPr>
          <p:cNvSpPr/>
          <p:nvPr/>
        </p:nvSpPr>
        <p:spPr>
          <a:xfrm>
            <a:off x="4739462" y="3227555"/>
            <a:ext cx="4024808" cy="2044230"/>
          </a:xfrm>
          <a:prstGeom prst="rect">
            <a:avLst/>
          </a:prstGeom>
          <a:solidFill>
            <a:srgbClr val="BB9C53">
              <a:alpha val="20000"/>
            </a:srgbClr>
          </a:solidFill>
          <a:ln w="28575">
            <a:solidFill>
              <a:srgbClr val="BB9C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a:extLst>
              <a:ext uri="{FF2B5EF4-FFF2-40B4-BE49-F238E27FC236}">
                <a16:creationId xmlns:a16="http://schemas.microsoft.com/office/drawing/2014/main" id="{96705A5A-EA2D-439C-C52C-429A61B0B006}"/>
              </a:ext>
            </a:extLst>
          </p:cNvPr>
          <p:cNvSpPr txBox="1"/>
          <p:nvPr/>
        </p:nvSpPr>
        <p:spPr>
          <a:xfrm>
            <a:off x="5011740" y="3487348"/>
            <a:ext cx="3493770" cy="1569660"/>
          </a:xfrm>
          <a:prstGeom prst="rect">
            <a:avLst/>
          </a:prstGeom>
          <a:noFill/>
        </p:spPr>
        <p:txBody>
          <a:bodyPr wrap="square">
            <a:spAutoFit/>
          </a:bodyPr>
          <a:lstStyle/>
          <a:p>
            <a:pPr algn="ctr"/>
            <a:r>
              <a:rPr lang="en-US" sz="1600" b="1" dirty="0">
                <a:solidFill>
                  <a:srgbClr val="BB9C53"/>
                </a:solidFill>
                <a:latin typeface="Century Gothic" panose="020B0502020202020204" pitchFamily="34" charset="0"/>
              </a:rPr>
              <a:t>THE RULES ALSO GOVERN THE PROCEDURES OF ALTERNATIVE DISPUTE RESOLUTION (“ADR”) AND THE CONDUCT AND HEARING OF APPEALS BEFORE A TAX BOARD OR TAX COURT</a:t>
            </a:r>
          </a:p>
        </p:txBody>
      </p:sp>
    </p:spTree>
    <p:extLst>
      <p:ext uri="{BB962C8B-B14F-4D97-AF65-F5344CB8AC3E}">
        <p14:creationId xmlns:p14="http://schemas.microsoft.com/office/powerpoint/2010/main" val="4052979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2072DAB8-6CE7-2EA0-5AD5-DBD4D2890386}"/>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sp>
        <p:nvSpPr>
          <p:cNvPr id="2" name="TextBox 1">
            <a:extLst>
              <a:ext uri="{FF2B5EF4-FFF2-40B4-BE49-F238E27FC236}">
                <a16:creationId xmlns:a16="http://schemas.microsoft.com/office/drawing/2014/main" id="{E70DF39B-CC1B-4615-BD7B-FC791F5912A4}"/>
              </a:ext>
            </a:extLst>
          </p:cNvPr>
          <p:cNvSpPr txBox="1"/>
          <p:nvPr/>
        </p:nvSpPr>
        <p:spPr>
          <a:xfrm>
            <a:off x="410469" y="1182881"/>
            <a:ext cx="8404341" cy="2339102"/>
          </a:xfrm>
          <a:prstGeom prst="rect">
            <a:avLst/>
          </a:prstGeom>
          <a:noFill/>
        </p:spPr>
        <p:txBody>
          <a:bodyPr wrap="square" lIns="91440" tIns="45720" rIns="91440" bIns="45720" rtlCol="0" anchor="t">
            <a:spAutoFit/>
          </a:bodyPr>
          <a:lstStyle/>
          <a:p>
            <a:pPr marL="342900" indent="-342900" algn="just">
              <a:buClr>
                <a:srgbClr val="BD9E53"/>
              </a:buClr>
              <a:buSzPct val="100000"/>
              <a:buFont typeface="+mj-lt"/>
              <a:buAutoNum type="arabicPeriod"/>
              <a:defRPr/>
            </a:pPr>
            <a:r>
              <a:rPr lang="en-ZA" sz="1600" b="1" dirty="0">
                <a:solidFill>
                  <a:srgbClr val="BB9C53"/>
                </a:solidFill>
                <a:latin typeface="Century Gothic" panose="020B0502020202020204" pitchFamily="34" charset="0"/>
              </a:rPr>
              <a:t>Request for Reasons (Optional)</a:t>
            </a:r>
            <a:endParaRPr lang="en-US" sz="1600" b="1" dirty="0">
              <a:solidFill>
                <a:srgbClr val="BB9C53"/>
              </a:solidFill>
              <a:latin typeface="Century Gothic" panose="020B0502020202020204" pitchFamily="34" charset="0"/>
            </a:endParaRPr>
          </a:p>
          <a:p>
            <a:pPr marL="285750" indent="-285750" algn="just">
              <a:buClr>
                <a:srgbClr val="BD9E53"/>
              </a:buClr>
              <a:buSzPct val="130000"/>
              <a:buFont typeface="Arial" panose="020B0604020202020204" pitchFamily="34" charset="0"/>
              <a:buChar char="•"/>
              <a:defRPr/>
            </a:pPr>
            <a:endParaRPr lang="en-GB" sz="1000" dirty="0">
              <a:solidFill>
                <a:srgbClr val="282828"/>
              </a:solidFill>
              <a:latin typeface="Century Gothic"/>
            </a:endParaRPr>
          </a:p>
          <a:p>
            <a:pPr marL="285750" indent="-285750" algn="just">
              <a:buClr>
                <a:srgbClr val="BD9E53"/>
              </a:buClr>
              <a:buSzPct val="130000"/>
              <a:buFont typeface="Arial" panose="020B0604020202020204" pitchFamily="34" charset="0"/>
              <a:buChar char="•"/>
              <a:defRPr/>
            </a:pPr>
            <a:r>
              <a:rPr lang="en-GB" sz="1500" dirty="0">
                <a:solidFill>
                  <a:srgbClr val="282828"/>
                </a:solidFill>
                <a:latin typeface="Century Gothic"/>
              </a:rPr>
              <a:t>Taxpayer receives an assessment by which they are aggrieved;</a:t>
            </a:r>
          </a:p>
          <a:p>
            <a:pPr algn="just">
              <a:buClr>
                <a:srgbClr val="BD9E53"/>
              </a:buClr>
              <a:buSzPct val="130000"/>
              <a:defRPr/>
            </a:pPr>
            <a:endParaRPr lang="en-GB" sz="1500" dirty="0">
              <a:solidFill>
                <a:srgbClr val="282828"/>
              </a:solidFill>
              <a:latin typeface="Century Gothic"/>
            </a:endParaRPr>
          </a:p>
          <a:p>
            <a:pPr marL="285750" indent="-285750" algn="just">
              <a:buClr>
                <a:srgbClr val="BD9E53"/>
              </a:buClr>
              <a:buSzPct val="130000"/>
              <a:buFont typeface="Arial" panose="020B0604020202020204" pitchFamily="34" charset="0"/>
              <a:buChar char="•"/>
              <a:defRPr/>
            </a:pPr>
            <a:r>
              <a:rPr lang="en-GB" sz="1500" dirty="0">
                <a:solidFill>
                  <a:srgbClr val="282828"/>
                </a:solidFill>
                <a:latin typeface="Century Gothic"/>
              </a:rPr>
              <a:t>Taxpayer may require reasons as to why the assessment was raised, and therefore submits a Request for Reasons to SARS within 30 business days of date of issuance of assessment (not always necessary); and</a:t>
            </a:r>
          </a:p>
          <a:p>
            <a:pPr algn="just">
              <a:buClr>
                <a:srgbClr val="BD9E53"/>
              </a:buClr>
              <a:buSzPct val="130000"/>
              <a:defRPr/>
            </a:pPr>
            <a:endParaRPr lang="en-GB" sz="1500" dirty="0">
              <a:solidFill>
                <a:srgbClr val="282828"/>
              </a:solidFill>
              <a:latin typeface="Century Gothic"/>
            </a:endParaRPr>
          </a:p>
          <a:p>
            <a:pPr marL="285750" indent="-285750" algn="just">
              <a:buClr>
                <a:srgbClr val="BD9E53"/>
              </a:buClr>
              <a:buSzPct val="130000"/>
              <a:buFont typeface="Arial" panose="020B0604020202020204" pitchFamily="34" charset="0"/>
              <a:buChar char="•"/>
              <a:defRPr/>
            </a:pPr>
            <a:r>
              <a:rPr lang="en-GB" sz="1500" dirty="0">
                <a:solidFill>
                  <a:srgbClr val="282828"/>
                </a:solidFill>
                <a:latin typeface="Century Gothic"/>
              </a:rPr>
              <a:t>Taxpayer may then object to the assessment within 30 business days of date of issuance of Request for Reasons.</a:t>
            </a:r>
          </a:p>
        </p:txBody>
      </p:sp>
      <p:sp>
        <p:nvSpPr>
          <p:cNvPr id="11" name="Rectangle 10">
            <a:extLst>
              <a:ext uri="{FF2B5EF4-FFF2-40B4-BE49-F238E27FC236}">
                <a16:creationId xmlns:a16="http://schemas.microsoft.com/office/drawing/2014/main" id="{4BF2506A-0D2A-EA40-90AB-CF105CE4BA36}"/>
              </a:ext>
            </a:extLst>
          </p:cNvPr>
          <p:cNvSpPr/>
          <p:nvPr/>
        </p:nvSpPr>
        <p:spPr>
          <a:xfrm rot="5400000">
            <a:off x="4079407" y="-3763347"/>
            <a:ext cx="636049"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bject 18">
            <a:extLst>
              <a:ext uri="{FF2B5EF4-FFF2-40B4-BE49-F238E27FC236}">
                <a16:creationId xmlns:a16="http://schemas.microsoft.com/office/drawing/2014/main" id="{BAC8022C-C53D-F342-8801-F8249A92C18A}"/>
              </a:ext>
            </a:extLst>
          </p:cNvPr>
          <p:cNvSpPr txBox="1">
            <a:spLocks/>
          </p:cNvSpPr>
          <p:nvPr/>
        </p:nvSpPr>
        <p:spPr>
          <a:xfrm>
            <a:off x="457200" y="471925"/>
            <a:ext cx="8229600" cy="319987"/>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spcBef>
                <a:spcPts val="95"/>
              </a:spcBef>
            </a:pPr>
            <a:r>
              <a:rPr lang="en-GB" sz="2000" b="1" kern="0" spc="-45" dirty="0">
                <a:solidFill>
                  <a:schemeClr val="bg1"/>
                </a:solidFill>
                <a:latin typeface="Century Gothic" panose="020B0502020202020204" pitchFamily="34" charset="0"/>
                <a:cs typeface="Trebuchet MS"/>
              </a:rPr>
              <a:t>DISPUTE RESOLUTION: PROCESS FLOW</a:t>
            </a:r>
            <a:endParaRPr lang="en-GB" sz="2400" kern="0" dirty="0">
              <a:solidFill>
                <a:schemeClr val="bg1"/>
              </a:solidFill>
              <a:latin typeface="Trebuchet MS"/>
              <a:cs typeface="Trebuchet MS"/>
            </a:endParaRPr>
          </a:p>
        </p:txBody>
      </p:sp>
      <p:sp>
        <p:nvSpPr>
          <p:cNvPr id="21" name="Rectangle 20">
            <a:extLst>
              <a:ext uri="{FF2B5EF4-FFF2-40B4-BE49-F238E27FC236}">
                <a16:creationId xmlns:a16="http://schemas.microsoft.com/office/drawing/2014/main" id="{8D44A297-2AC2-9240-9533-CF530527246D}"/>
              </a:ext>
            </a:extLst>
          </p:cNvPr>
          <p:cNvSpPr/>
          <p:nvPr/>
        </p:nvSpPr>
        <p:spPr>
          <a:xfrm rot="5400000">
            <a:off x="8736908" y="545020"/>
            <a:ext cx="636052" cy="178131"/>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83ABEE5-5A29-6465-EE01-86E14FCEC77E}"/>
              </a:ext>
            </a:extLst>
          </p:cNvPr>
          <p:cNvPicPr>
            <a:picLocks noChangeAspect="1"/>
          </p:cNvPicPr>
          <p:nvPr/>
        </p:nvPicPr>
        <p:blipFill>
          <a:blip r:embed="rId3"/>
          <a:stretch>
            <a:fillRect/>
          </a:stretch>
        </p:blipFill>
        <p:spPr>
          <a:xfrm>
            <a:off x="808360" y="3752753"/>
            <a:ext cx="7608558" cy="866239"/>
          </a:xfrm>
          <a:prstGeom prst="rect">
            <a:avLst/>
          </a:prstGeom>
        </p:spPr>
      </p:pic>
      <p:pic>
        <p:nvPicPr>
          <p:cNvPr id="6" name="Picture 5">
            <a:extLst>
              <a:ext uri="{FF2B5EF4-FFF2-40B4-BE49-F238E27FC236}">
                <a16:creationId xmlns:a16="http://schemas.microsoft.com/office/drawing/2014/main" id="{72D1C2A7-1D98-D65C-55A0-82503433AECC}"/>
              </a:ext>
            </a:extLst>
          </p:cNvPr>
          <p:cNvPicPr>
            <a:picLocks noChangeAspect="1"/>
          </p:cNvPicPr>
          <p:nvPr/>
        </p:nvPicPr>
        <p:blipFill>
          <a:blip r:embed="rId4"/>
          <a:stretch>
            <a:fillRect/>
          </a:stretch>
        </p:blipFill>
        <p:spPr>
          <a:xfrm>
            <a:off x="753065" y="4866809"/>
            <a:ext cx="7712611" cy="1213756"/>
          </a:xfrm>
          <a:prstGeom prst="rect">
            <a:avLst/>
          </a:prstGeom>
        </p:spPr>
      </p:pic>
    </p:spTree>
    <p:extLst>
      <p:ext uri="{BB962C8B-B14F-4D97-AF65-F5344CB8AC3E}">
        <p14:creationId xmlns:p14="http://schemas.microsoft.com/office/powerpoint/2010/main" val="1606406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2072DAB8-6CE7-2EA0-5AD5-DBD4D2890386}"/>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sp>
        <p:nvSpPr>
          <p:cNvPr id="2" name="TextBox 1">
            <a:extLst>
              <a:ext uri="{FF2B5EF4-FFF2-40B4-BE49-F238E27FC236}">
                <a16:creationId xmlns:a16="http://schemas.microsoft.com/office/drawing/2014/main" id="{E70DF39B-CC1B-4615-BD7B-FC791F5912A4}"/>
              </a:ext>
            </a:extLst>
          </p:cNvPr>
          <p:cNvSpPr txBox="1"/>
          <p:nvPr/>
        </p:nvSpPr>
        <p:spPr>
          <a:xfrm>
            <a:off x="404379" y="1184918"/>
            <a:ext cx="8404341" cy="2708434"/>
          </a:xfrm>
          <a:prstGeom prst="rect">
            <a:avLst/>
          </a:prstGeom>
          <a:noFill/>
        </p:spPr>
        <p:txBody>
          <a:bodyPr wrap="square" lIns="91440" tIns="45720" rIns="91440" bIns="45720" rtlCol="0" anchor="t">
            <a:spAutoFit/>
          </a:bodyPr>
          <a:lstStyle/>
          <a:p>
            <a:pPr marL="342900" indent="-342900" algn="just">
              <a:buClr>
                <a:srgbClr val="BD9E53"/>
              </a:buClr>
              <a:buSzPct val="100000"/>
              <a:buFont typeface="+mj-lt"/>
              <a:buAutoNum type="arabicPeriod" startAt="2"/>
              <a:defRPr/>
            </a:pPr>
            <a:r>
              <a:rPr lang="en-US" sz="1600" b="1" dirty="0">
                <a:solidFill>
                  <a:srgbClr val="BB9C53"/>
                </a:solidFill>
                <a:latin typeface="Century Gothic" panose="020B0502020202020204" pitchFamily="34" charset="0"/>
              </a:rPr>
              <a:t>Objection</a:t>
            </a:r>
          </a:p>
          <a:p>
            <a:pPr marL="285750" indent="-285750" algn="just">
              <a:buClr>
                <a:srgbClr val="BD9E53"/>
              </a:buClr>
              <a:buSzPct val="130000"/>
              <a:buFont typeface="Arial" panose="020B0604020202020204" pitchFamily="34" charset="0"/>
              <a:buChar char="•"/>
              <a:defRPr/>
            </a:pPr>
            <a:endParaRPr lang="en-GB" sz="1000" dirty="0">
              <a:solidFill>
                <a:srgbClr val="282828"/>
              </a:solidFill>
              <a:latin typeface="Century Gothic"/>
            </a:endParaRPr>
          </a:p>
          <a:p>
            <a:pPr marL="285750" indent="-285750" algn="just">
              <a:buClr>
                <a:srgbClr val="BD9E53"/>
              </a:buClr>
              <a:buSzPct val="130000"/>
              <a:buFont typeface="Arial" panose="020B0604020202020204" pitchFamily="34" charset="0"/>
              <a:buChar char="•"/>
              <a:defRPr/>
            </a:pPr>
            <a:r>
              <a:rPr lang="en-GB" sz="1600" b="1" dirty="0">
                <a:solidFill>
                  <a:srgbClr val="282828"/>
                </a:solidFill>
                <a:latin typeface="Century Gothic"/>
              </a:rPr>
              <a:t>Rule 7</a:t>
            </a:r>
            <a:r>
              <a:rPr lang="en-GB" sz="1600" dirty="0">
                <a:solidFill>
                  <a:srgbClr val="282828"/>
                </a:solidFill>
                <a:latin typeface="Century Gothic"/>
              </a:rPr>
              <a:t> provides that the taxpayer must submit an objection within 30 days of the date of assessment or, where the taxpayer requested reasons, within 30 days of issuance of SARS’ reasons</a:t>
            </a:r>
          </a:p>
          <a:p>
            <a:pPr algn="just">
              <a:buClr>
                <a:srgbClr val="BD9E53"/>
              </a:buClr>
              <a:buSzPct val="130000"/>
              <a:defRPr/>
            </a:pPr>
            <a:endParaRPr lang="en-GB" sz="1600" dirty="0">
              <a:solidFill>
                <a:srgbClr val="282828"/>
              </a:solidFill>
              <a:latin typeface="Century Gothic"/>
            </a:endParaRPr>
          </a:p>
          <a:p>
            <a:pPr marL="285750" indent="-285750" algn="just">
              <a:buClr>
                <a:srgbClr val="BD9E53"/>
              </a:buClr>
              <a:buSzPct val="130000"/>
              <a:buFont typeface="Arial" panose="020B0604020202020204" pitchFamily="34" charset="0"/>
              <a:buChar char="•"/>
              <a:defRPr/>
            </a:pPr>
            <a:r>
              <a:rPr lang="en-GB" sz="1600" dirty="0">
                <a:solidFill>
                  <a:srgbClr val="282828"/>
                </a:solidFill>
                <a:latin typeface="Century Gothic"/>
              </a:rPr>
              <a:t>It is important that the objection be set out in the prescribed manner and that the relevant supporting documentation be submitted with it. If the objection falls short of the requirements, SARS will declare the objection invalid. This will cause unnecessary delay, as the taxpayer must then file a new objection within 20 days, which objection will be considered afresh.</a:t>
            </a:r>
          </a:p>
        </p:txBody>
      </p:sp>
      <p:sp>
        <p:nvSpPr>
          <p:cNvPr id="11" name="Rectangle 10">
            <a:extLst>
              <a:ext uri="{FF2B5EF4-FFF2-40B4-BE49-F238E27FC236}">
                <a16:creationId xmlns:a16="http://schemas.microsoft.com/office/drawing/2014/main" id="{4BF2506A-0D2A-EA40-90AB-CF105CE4BA36}"/>
              </a:ext>
            </a:extLst>
          </p:cNvPr>
          <p:cNvSpPr/>
          <p:nvPr/>
        </p:nvSpPr>
        <p:spPr>
          <a:xfrm rot="5400000">
            <a:off x="4079407" y="-3763347"/>
            <a:ext cx="636049"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bject 18">
            <a:extLst>
              <a:ext uri="{FF2B5EF4-FFF2-40B4-BE49-F238E27FC236}">
                <a16:creationId xmlns:a16="http://schemas.microsoft.com/office/drawing/2014/main" id="{BAC8022C-C53D-F342-8801-F8249A92C18A}"/>
              </a:ext>
            </a:extLst>
          </p:cNvPr>
          <p:cNvSpPr txBox="1">
            <a:spLocks/>
          </p:cNvSpPr>
          <p:nvPr/>
        </p:nvSpPr>
        <p:spPr>
          <a:xfrm>
            <a:off x="457200" y="471925"/>
            <a:ext cx="8229600" cy="319987"/>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spcBef>
                <a:spcPts val="95"/>
              </a:spcBef>
            </a:pPr>
            <a:r>
              <a:rPr lang="en-GB" sz="2000" b="1" kern="0" spc="-45" dirty="0">
                <a:solidFill>
                  <a:schemeClr val="bg1"/>
                </a:solidFill>
                <a:latin typeface="Century Gothic" panose="020B0502020202020204" pitchFamily="34" charset="0"/>
                <a:cs typeface="Trebuchet MS"/>
              </a:rPr>
              <a:t>DISPUTE RESOLUTION: PROCESS FLOW</a:t>
            </a:r>
            <a:endParaRPr lang="en-GB" sz="2400" kern="0" dirty="0">
              <a:solidFill>
                <a:schemeClr val="bg1"/>
              </a:solidFill>
              <a:latin typeface="Trebuchet MS"/>
              <a:cs typeface="Trebuchet MS"/>
            </a:endParaRPr>
          </a:p>
        </p:txBody>
      </p:sp>
      <p:sp>
        <p:nvSpPr>
          <p:cNvPr id="21" name="Rectangle 20">
            <a:extLst>
              <a:ext uri="{FF2B5EF4-FFF2-40B4-BE49-F238E27FC236}">
                <a16:creationId xmlns:a16="http://schemas.microsoft.com/office/drawing/2014/main" id="{8D44A297-2AC2-9240-9533-CF530527246D}"/>
              </a:ext>
            </a:extLst>
          </p:cNvPr>
          <p:cNvSpPr/>
          <p:nvPr/>
        </p:nvSpPr>
        <p:spPr>
          <a:xfrm rot="5400000">
            <a:off x="8736908" y="545020"/>
            <a:ext cx="636052" cy="178131"/>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D1FFC4B-E417-93D5-3B50-0E871038D167}"/>
              </a:ext>
            </a:extLst>
          </p:cNvPr>
          <p:cNvGrpSpPr/>
          <p:nvPr/>
        </p:nvGrpSpPr>
        <p:grpSpPr>
          <a:xfrm>
            <a:off x="451942" y="6440547"/>
            <a:ext cx="8414356" cy="261316"/>
            <a:chOff x="451942" y="6440547"/>
            <a:chExt cx="8414356" cy="261316"/>
          </a:xfrm>
        </p:grpSpPr>
        <p:sp>
          <p:nvSpPr>
            <p:cNvPr id="14" name="object 18">
              <a:extLst>
                <a:ext uri="{FF2B5EF4-FFF2-40B4-BE49-F238E27FC236}">
                  <a16:creationId xmlns:a16="http://schemas.microsoft.com/office/drawing/2014/main" id="{DC73845F-EE4A-DA01-BD46-4759F5400A06}"/>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dirty="0">
                  <a:solidFill>
                    <a:srgbClr val="282828"/>
                  </a:solidFill>
                  <a:latin typeface="Century Gothic"/>
                  <a:cs typeface="Trebuchet MS"/>
                </a:rPr>
                <a:t>MAY 2023 </a:t>
              </a:r>
              <a:r>
                <a:rPr lang="en-GB" sz="800" kern="0" spc="-45" dirty="0">
                  <a:solidFill>
                    <a:srgbClr val="282828"/>
                  </a:solidFill>
                  <a:latin typeface="Century Gothic"/>
                  <a:cs typeface="Trebuchet MS"/>
                </a:rPr>
                <a:t>| ALL RIGHTS RESERVED</a:t>
              </a:r>
              <a:endParaRPr lang="en-GB" sz="800" kern="0" dirty="0">
                <a:solidFill>
                  <a:srgbClr val="282828"/>
                </a:solidFill>
                <a:latin typeface="Century Gothic"/>
                <a:cs typeface="Trebuchet MS"/>
              </a:endParaRPr>
            </a:p>
          </p:txBody>
        </p:sp>
        <p:grpSp>
          <p:nvGrpSpPr>
            <p:cNvPr id="15" name="Group 14">
              <a:extLst>
                <a:ext uri="{FF2B5EF4-FFF2-40B4-BE49-F238E27FC236}">
                  <a16:creationId xmlns:a16="http://schemas.microsoft.com/office/drawing/2014/main" id="{76991D51-AC19-0457-23D1-530074BE2FA1}"/>
                </a:ext>
              </a:extLst>
            </p:cNvPr>
            <p:cNvGrpSpPr/>
            <p:nvPr/>
          </p:nvGrpSpPr>
          <p:grpSpPr>
            <a:xfrm>
              <a:off x="7274225" y="6440547"/>
              <a:ext cx="1592073" cy="261316"/>
              <a:chOff x="7274225" y="6440547"/>
              <a:chExt cx="1592073" cy="261316"/>
            </a:xfrm>
          </p:grpSpPr>
          <p:sp>
            <p:nvSpPr>
              <p:cNvPr id="16" name="object 18">
                <a:extLst>
                  <a:ext uri="{FF2B5EF4-FFF2-40B4-BE49-F238E27FC236}">
                    <a16:creationId xmlns:a16="http://schemas.microsoft.com/office/drawing/2014/main" id="{D075847A-A2AE-C50E-543D-A07670B21523}"/>
                  </a:ext>
                </a:extLst>
              </p:cNvPr>
              <p:cNvSpPr txBox="1">
                <a:spLocks/>
              </p:cNvSpPr>
              <p:nvPr/>
            </p:nvSpPr>
            <p:spPr>
              <a:xfrm>
                <a:off x="727422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17" name="Picture 16" descr="Logo&#10;&#10;Description automatically generated">
                <a:extLst>
                  <a:ext uri="{FF2B5EF4-FFF2-40B4-BE49-F238E27FC236}">
                    <a16:creationId xmlns:a16="http://schemas.microsoft.com/office/drawing/2014/main" id="{E9E71522-E06F-3C74-5ADF-9D9CADDC87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1034" y="6440547"/>
                <a:ext cx="1045264" cy="261316"/>
              </a:xfrm>
              <a:prstGeom prst="rect">
                <a:avLst/>
              </a:prstGeom>
            </p:spPr>
          </p:pic>
        </p:grpSp>
      </p:grpSp>
    </p:spTree>
    <p:extLst>
      <p:ext uri="{BB962C8B-B14F-4D97-AF65-F5344CB8AC3E}">
        <p14:creationId xmlns:p14="http://schemas.microsoft.com/office/powerpoint/2010/main" val="872983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2072DAB8-6CE7-2EA0-5AD5-DBD4D2890386}"/>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sp>
        <p:nvSpPr>
          <p:cNvPr id="2" name="TextBox 1">
            <a:extLst>
              <a:ext uri="{FF2B5EF4-FFF2-40B4-BE49-F238E27FC236}">
                <a16:creationId xmlns:a16="http://schemas.microsoft.com/office/drawing/2014/main" id="{E70DF39B-CC1B-4615-BD7B-FC791F5912A4}"/>
              </a:ext>
            </a:extLst>
          </p:cNvPr>
          <p:cNvSpPr txBox="1"/>
          <p:nvPr/>
        </p:nvSpPr>
        <p:spPr>
          <a:xfrm>
            <a:off x="414539" y="1174758"/>
            <a:ext cx="8404341" cy="1477328"/>
          </a:xfrm>
          <a:prstGeom prst="rect">
            <a:avLst/>
          </a:prstGeom>
          <a:noFill/>
        </p:spPr>
        <p:txBody>
          <a:bodyPr wrap="square" lIns="91440" tIns="45720" rIns="91440" bIns="45720" rtlCol="0" anchor="t">
            <a:spAutoFit/>
          </a:bodyPr>
          <a:lstStyle/>
          <a:p>
            <a:pPr marL="342900" indent="-342900" algn="just">
              <a:buClr>
                <a:srgbClr val="BD9E53"/>
              </a:buClr>
              <a:buSzPct val="100000"/>
              <a:buFont typeface="+mj-lt"/>
              <a:buAutoNum type="arabicPeriod" startAt="3"/>
              <a:defRPr/>
            </a:pPr>
            <a:r>
              <a:rPr lang="en-US" sz="1600" b="1" dirty="0">
                <a:solidFill>
                  <a:srgbClr val="BB9C53"/>
                </a:solidFill>
                <a:latin typeface="Century Gothic" panose="020B0502020202020204" pitchFamily="34" charset="0"/>
              </a:rPr>
              <a:t>Notice of Appeal</a:t>
            </a:r>
          </a:p>
          <a:p>
            <a:pPr marL="285750" indent="-285750" algn="just">
              <a:buClr>
                <a:srgbClr val="BD9E53"/>
              </a:buClr>
              <a:buSzPct val="130000"/>
              <a:buFont typeface="Arial" panose="020B0604020202020204" pitchFamily="34" charset="0"/>
              <a:buChar char="•"/>
              <a:defRPr/>
            </a:pPr>
            <a:endParaRPr lang="en-GB" sz="1000" dirty="0">
              <a:solidFill>
                <a:srgbClr val="282828"/>
              </a:solidFill>
              <a:latin typeface="Century Gothic"/>
            </a:endParaRPr>
          </a:p>
          <a:p>
            <a:pPr marL="285750" indent="-285750" algn="just">
              <a:buClr>
                <a:srgbClr val="BD9E53"/>
              </a:buClr>
              <a:buSzPct val="130000"/>
              <a:buFont typeface="Arial" panose="020B0604020202020204" pitchFamily="34" charset="0"/>
              <a:buChar char="•"/>
              <a:defRPr/>
            </a:pPr>
            <a:r>
              <a:rPr lang="en-GB" sz="1600" dirty="0">
                <a:solidFill>
                  <a:srgbClr val="282828"/>
                </a:solidFill>
                <a:latin typeface="Century Gothic"/>
              </a:rPr>
              <a:t>If SARS disallows the taxpayer’s objection, </a:t>
            </a:r>
            <a:r>
              <a:rPr lang="en-GB" sz="1600" b="1" dirty="0">
                <a:solidFill>
                  <a:srgbClr val="282828"/>
                </a:solidFill>
                <a:latin typeface="Century Gothic"/>
              </a:rPr>
              <a:t>Rule 10 </a:t>
            </a:r>
            <a:r>
              <a:rPr lang="en-GB" sz="1600" dirty="0">
                <a:solidFill>
                  <a:srgbClr val="282828"/>
                </a:solidFill>
                <a:latin typeface="Century Gothic"/>
              </a:rPr>
              <a:t>provides the taxpayer with 30 days to appeal SARS’ decision. When filing the appeal, the taxpayer must indicate whether he or she wishes to take part in the dispute resolution procedures (ADR).</a:t>
            </a:r>
            <a:endParaRPr lang="en-ZA" sz="1600" dirty="0">
              <a:solidFill>
                <a:srgbClr val="282828"/>
              </a:solidFill>
              <a:latin typeface="Century Gothic"/>
            </a:endParaRPr>
          </a:p>
        </p:txBody>
      </p:sp>
      <p:sp>
        <p:nvSpPr>
          <p:cNvPr id="11" name="Rectangle 10">
            <a:extLst>
              <a:ext uri="{FF2B5EF4-FFF2-40B4-BE49-F238E27FC236}">
                <a16:creationId xmlns:a16="http://schemas.microsoft.com/office/drawing/2014/main" id="{4BF2506A-0D2A-EA40-90AB-CF105CE4BA36}"/>
              </a:ext>
            </a:extLst>
          </p:cNvPr>
          <p:cNvSpPr/>
          <p:nvPr/>
        </p:nvSpPr>
        <p:spPr>
          <a:xfrm rot="5400000">
            <a:off x="4079407" y="-3763347"/>
            <a:ext cx="636049"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bject 18">
            <a:extLst>
              <a:ext uri="{FF2B5EF4-FFF2-40B4-BE49-F238E27FC236}">
                <a16:creationId xmlns:a16="http://schemas.microsoft.com/office/drawing/2014/main" id="{BAC8022C-C53D-F342-8801-F8249A92C18A}"/>
              </a:ext>
            </a:extLst>
          </p:cNvPr>
          <p:cNvSpPr txBox="1">
            <a:spLocks/>
          </p:cNvSpPr>
          <p:nvPr/>
        </p:nvSpPr>
        <p:spPr>
          <a:xfrm>
            <a:off x="457200" y="471925"/>
            <a:ext cx="8229600" cy="319987"/>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spcBef>
                <a:spcPts val="95"/>
              </a:spcBef>
            </a:pPr>
            <a:r>
              <a:rPr lang="en-GB" sz="2000" b="1" kern="0" spc="-45" dirty="0">
                <a:solidFill>
                  <a:schemeClr val="bg1"/>
                </a:solidFill>
                <a:latin typeface="Century Gothic" panose="020B0502020202020204" pitchFamily="34" charset="0"/>
                <a:cs typeface="Trebuchet MS"/>
              </a:rPr>
              <a:t>DISPUTE RESOLUTION: PROCESS FLOW</a:t>
            </a:r>
            <a:endParaRPr lang="en-GB" sz="2400" kern="0" dirty="0">
              <a:solidFill>
                <a:schemeClr val="bg1"/>
              </a:solidFill>
              <a:latin typeface="Trebuchet MS"/>
              <a:cs typeface="Trebuchet MS"/>
            </a:endParaRPr>
          </a:p>
        </p:txBody>
      </p:sp>
      <p:sp>
        <p:nvSpPr>
          <p:cNvPr id="21" name="Rectangle 20">
            <a:extLst>
              <a:ext uri="{FF2B5EF4-FFF2-40B4-BE49-F238E27FC236}">
                <a16:creationId xmlns:a16="http://schemas.microsoft.com/office/drawing/2014/main" id="{8D44A297-2AC2-9240-9533-CF530527246D}"/>
              </a:ext>
            </a:extLst>
          </p:cNvPr>
          <p:cNvSpPr/>
          <p:nvPr/>
        </p:nvSpPr>
        <p:spPr>
          <a:xfrm rot="5400000">
            <a:off x="8736908" y="545020"/>
            <a:ext cx="636052" cy="178131"/>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D1FFC4B-E417-93D5-3B50-0E871038D167}"/>
              </a:ext>
            </a:extLst>
          </p:cNvPr>
          <p:cNvGrpSpPr/>
          <p:nvPr/>
        </p:nvGrpSpPr>
        <p:grpSpPr>
          <a:xfrm>
            <a:off x="451942" y="6440547"/>
            <a:ext cx="8414356" cy="261316"/>
            <a:chOff x="451942" y="6440547"/>
            <a:chExt cx="8414356" cy="261316"/>
          </a:xfrm>
        </p:grpSpPr>
        <p:sp>
          <p:nvSpPr>
            <p:cNvPr id="14" name="object 18">
              <a:extLst>
                <a:ext uri="{FF2B5EF4-FFF2-40B4-BE49-F238E27FC236}">
                  <a16:creationId xmlns:a16="http://schemas.microsoft.com/office/drawing/2014/main" id="{DC73845F-EE4A-DA01-BD46-4759F5400A06}"/>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dirty="0">
                  <a:solidFill>
                    <a:srgbClr val="282828"/>
                  </a:solidFill>
                  <a:latin typeface="Century Gothic"/>
                  <a:cs typeface="Trebuchet MS"/>
                </a:rPr>
                <a:t>MAY 2023 </a:t>
              </a:r>
              <a:r>
                <a:rPr lang="en-GB" sz="800" kern="0" spc="-45" dirty="0">
                  <a:solidFill>
                    <a:srgbClr val="282828"/>
                  </a:solidFill>
                  <a:latin typeface="Century Gothic"/>
                  <a:cs typeface="Trebuchet MS"/>
                </a:rPr>
                <a:t>| ALL RIGHTS RESERVED</a:t>
              </a:r>
              <a:endParaRPr lang="en-GB" sz="800" kern="0" dirty="0">
                <a:solidFill>
                  <a:srgbClr val="282828"/>
                </a:solidFill>
                <a:latin typeface="Century Gothic"/>
                <a:cs typeface="Trebuchet MS"/>
              </a:endParaRPr>
            </a:p>
          </p:txBody>
        </p:sp>
        <p:grpSp>
          <p:nvGrpSpPr>
            <p:cNvPr id="15" name="Group 14">
              <a:extLst>
                <a:ext uri="{FF2B5EF4-FFF2-40B4-BE49-F238E27FC236}">
                  <a16:creationId xmlns:a16="http://schemas.microsoft.com/office/drawing/2014/main" id="{76991D51-AC19-0457-23D1-530074BE2FA1}"/>
                </a:ext>
              </a:extLst>
            </p:cNvPr>
            <p:cNvGrpSpPr/>
            <p:nvPr/>
          </p:nvGrpSpPr>
          <p:grpSpPr>
            <a:xfrm>
              <a:off x="7274225" y="6440547"/>
              <a:ext cx="1592073" cy="261316"/>
              <a:chOff x="7274225" y="6440547"/>
              <a:chExt cx="1592073" cy="261316"/>
            </a:xfrm>
          </p:grpSpPr>
          <p:sp>
            <p:nvSpPr>
              <p:cNvPr id="16" name="object 18">
                <a:extLst>
                  <a:ext uri="{FF2B5EF4-FFF2-40B4-BE49-F238E27FC236}">
                    <a16:creationId xmlns:a16="http://schemas.microsoft.com/office/drawing/2014/main" id="{D075847A-A2AE-C50E-543D-A07670B21523}"/>
                  </a:ext>
                </a:extLst>
              </p:cNvPr>
              <p:cNvSpPr txBox="1">
                <a:spLocks/>
              </p:cNvSpPr>
              <p:nvPr/>
            </p:nvSpPr>
            <p:spPr>
              <a:xfrm>
                <a:off x="727422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17" name="Picture 16" descr="Logo&#10;&#10;Description automatically generated">
                <a:extLst>
                  <a:ext uri="{FF2B5EF4-FFF2-40B4-BE49-F238E27FC236}">
                    <a16:creationId xmlns:a16="http://schemas.microsoft.com/office/drawing/2014/main" id="{E9E71522-E06F-3C74-5ADF-9D9CADDC87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1034" y="6440547"/>
                <a:ext cx="1045264" cy="261316"/>
              </a:xfrm>
              <a:prstGeom prst="rect">
                <a:avLst/>
              </a:prstGeom>
            </p:spPr>
          </p:pic>
        </p:grpSp>
      </p:grpSp>
    </p:spTree>
    <p:extLst>
      <p:ext uri="{BB962C8B-B14F-4D97-AF65-F5344CB8AC3E}">
        <p14:creationId xmlns:p14="http://schemas.microsoft.com/office/powerpoint/2010/main" val="2028868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2072DAB8-6CE7-2EA0-5AD5-DBD4D2890386}"/>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sp>
        <p:nvSpPr>
          <p:cNvPr id="2" name="TextBox 1">
            <a:extLst>
              <a:ext uri="{FF2B5EF4-FFF2-40B4-BE49-F238E27FC236}">
                <a16:creationId xmlns:a16="http://schemas.microsoft.com/office/drawing/2014/main" id="{E70DF39B-CC1B-4615-BD7B-FC791F5912A4}"/>
              </a:ext>
            </a:extLst>
          </p:cNvPr>
          <p:cNvSpPr txBox="1"/>
          <p:nvPr/>
        </p:nvSpPr>
        <p:spPr>
          <a:xfrm>
            <a:off x="421004" y="1180419"/>
            <a:ext cx="8404341" cy="492443"/>
          </a:xfrm>
          <a:prstGeom prst="rect">
            <a:avLst/>
          </a:prstGeom>
          <a:noFill/>
        </p:spPr>
        <p:txBody>
          <a:bodyPr wrap="square" lIns="91440" tIns="45720" rIns="91440" bIns="45720" rtlCol="0" anchor="t">
            <a:spAutoFit/>
          </a:bodyPr>
          <a:lstStyle/>
          <a:p>
            <a:pPr algn="just">
              <a:buClr>
                <a:srgbClr val="BD9E53"/>
              </a:buClr>
              <a:buSzPct val="150000"/>
              <a:defRPr/>
            </a:pPr>
            <a:r>
              <a:rPr lang="en-US" sz="1600" b="1" dirty="0">
                <a:solidFill>
                  <a:srgbClr val="BB9C53"/>
                </a:solidFill>
                <a:latin typeface="Century Gothic" panose="020B0502020202020204" pitchFamily="34" charset="0"/>
              </a:rPr>
              <a:t>SARS NON-COMPLIANCE</a:t>
            </a:r>
          </a:p>
          <a:p>
            <a:pPr marL="285750" indent="-285750" algn="just">
              <a:buClr>
                <a:srgbClr val="BD9E53"/>
              </a:buClr>
              <a:buSzPct val="130000"/>
              <a:buFont typeface="Arial" panose="020B0604020202020204" pitchFamily="34" charset="0"/>
              <a:buChar char="•"/>
              <a:defRPr/>
            </a:pPr>
            <a:endParaRPr lang="en-GB" sz="1000" dirty="0">
              <a:solidFill>
                <a:srgbClr val="282828"/>
              </a:solidFill>
              <a:latin typeface="Century Gothic"/>
            </a:endParaRPr>
          </a:p>
        </p:txBody>
      </p:sp>
      <p:sp>
        <p:nvSpPr>
          <p:cNvPr id="11" name="Rectangle 10">
            <a:extLst>
              <a:ext uri="{FF2B5EF4-FFF2-40B4-BE49-F238E27FC236}">
                <a16:creationId xmlns:a16="http://schemas.microsoft.com/office/drawing/2014/main" id="{4BF2506A-0D2A-EA40-90AB-CF105CE4BA36}"/>
              </a:ext>
            </a:extLst>
          </p:cNvPr>
          <p:cNvSpPr/>
          <p:nvPr/>
        </p:nvSpPr>
        <p:spPr>
          <a:xfrm rot="5400000">
            <a:off x="4079407" y="-3763347"/>
            <a:ext cx="636049"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bject 18">
            <a:extLst>
              <a:ext uri="{FF2B5EF4-FFF2-40B4-BE49-F238E27FC236}">
                <a16:creationId xmlns:a16="http://schemas.microsoft.com/office/drawing/2014/main" id="{BAC8022C-C53D-F342-8801-F8249A92C18A}"/>
              </a:ext>
            </a:extLst>
          </p:cNvPr>
          <p:cNvSpPr txBox="1">
            <a:spLocks/>
          </p:cNvSpPr>
          <p:nvPr/>
        </p:nvSpPr>
        <p:spPr>
          <a:xfrm>
            <a:off x="457200" y="471925"/>
            <a:ext cx="8229600" cy="319987"/>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spcBef>
                <a:spcPts val="95"/>
              </a:spcBef>
            </a:pPr>
            <a:r>
              <a:rPr lang="en-GB" sz="2000" b="1" kern="0" spc="-45" dirty="0">
                <a:solidFill>
                  <a:schemeClr val="bg1"/>
                </a:solidFill>
                <a:latin typeface="Century Gothic" panose="020B0502020202020204" pitchFamily="34" charset="0"/>
                <a:cs typeface="Trebuchet MS"/>
              </a:rPr>
              <a:t>DISPUTE RESOLUTION: OTHER CONSIDERATONS</a:t>
            </a:r>
            <a:endParaRPr lang="en-GB" sz="2400" kern="0" dirty="0">
              <a:solidFill>
                <a:schemeClr val="bg1"/>
              </a:solidFill>
              <a:latin typeface="Trebuchet MS"/>
              <a:cs typeface="Trebuchet MS"/>
            </a:endParaRPr>
          </a:p>
        </p:txBody>
      </p:sp>
      <p:sp>
        <p:nvSpPr>
          <p:cNvPr id="21" name="Rectangle 20">
            <a:extLst>
              <a:ext uri="{FF2B5EF4-FFF2-40B4-BE49-F238E27FC236}">
                <a16:creationId xmlns:a16="http://schemas.microsoft.com/office/drawing/2014/main" id="{8D44A297-2AC2-9240-9533-CF530527246D}"/>
              </a:ext>
            </a:extLst>
          </p:cNvPr>
          <p:cNvSpPr/>
          <p:nvPr/>
        </p:nvSpPr>
        <p:spPr>
          <a:xfrm rot="5400000">
            <a:off x="8736908" y="545020"/>
            <a:ext cx="636052" cy="178131"/>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EDEAFDF-5C09-6ACA-390D-A0CE3C0543D8}"/>
              </a:ext>
            </a:extLst>
          </p:cNvPr>
          <p:cNvSpPr txBox="1"/>
          <p:nvPr/>
        </p:nvSpPr>
        <p:spPr>
          <a:xfrm>
            <a:off x="390524" y="1852161"/>
            <a:ext cx="8404341" cy="584775"/>
          </a:xfrm>
          <a:prstGeom prst="rect">
            <a:avLst/>
          </a:prstGeom>
          <a:noFill/>
        </p:spPr>
        <p:txBody>
          <a:bodyPr wrap="square" lIns="91440" tIns="45720" rIns="91440" bIns="45720" rtlCol="0" anchor="t">
            <a:spAutoFit/>
          </a:bodyPr>
          <a:lstStyle/>
          <a:p>
            <a:pPr algn="just">
              <a:buClr>
                <a:srgbClr val="BD9E53"/>
              </a:buClr>
              <a:buSzPct val="150000"/>
              <a:defRPr/>
            </a:pPr>
            <a:r>
              <a:rPr lang="en-US" sz="1600" b="1" dirty="0">
                <a:solidFill>
                  <a:srgbClr val="BB9C53"/>
                </a:solidFill>
                <a:latin typeface="Century Gothic" panose="020B0502020202020204" pitchFamily="34" charset="0"/>
              </a:rPr>
              <a:t>LEGAL BASIS IS OF UTMOST IMPORTANCE</a:t>
            </a:r>
          </a:p>
          <a:p>
            <a:pPr algn="just">
              <a:buClr>
                <a:srgbClr val="BD9E53"/>
              </a:buClr>
              <a:buSzPct val="150000"/>
              <a:defRPr/>
            </a:pPr>
            <a:endParaRPr lang="en-GB" sz="1600" b="1" dirty="0">
              <a:solidFill>
                <a:srgbClr val="BB9C53"/>
              </a:solidFill>
              <a:latin typeface="Century Gothic" panose="020B0502020202020204" pitchFamily="34" charset="0"/>
            </a:endParaRPr>
          </a:p>
        </p:txBody>
      </p:sp>
      <p:grpSp>
        <p:nvGrpSpPr>
          <p:cNvPr id="13" name="Group 12">
            <a:extLst>
              <a:ext uri="{FF2B5EF4-FFF2-40B4-BE49-F238E27FC236}">
                <a16:creationId xmlns:a16="http://schemas.microsoft.com/office/drawing/2014/main" id="{4D1FFC4B-E417-93D5-3B50-0E871038D167}"/>
              </a:ext>
            </a:extLst>
          </p:cNvPr>
          <p:cNvGrpSpPr/>
          <p:nvPr/>
        </p:nvGrpSpPr>
        <p:grpSpPr>
          <a:xfrm>
            <a:off x="451942" y="6440547"/>
            <a:ext cx="8414356" cy="261316"/>
            <a:chOff x="451942" y="6440547"/>
            <a:chExt cx="8414356" cy="261316"/>
          </a:xfrm>
        </p:grpSpPr>
        <p:sp>
          <p:nvSpPr>
            <p:cNvPr id="14" name="object 18">
              <a:extLst>
                <a:ext uri="{FF2B5EF4-FFF2-40B4-BE49-F238E27FC236}">
                  <a16:creationId xmlns:a16="http://schemas.microsoft.com/office/drawing/2014/main" id="{DC73845F-EE4A-DA01-BD46-4759F5400A06}"/>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dirty="0">
                  <a:solidFill>
                    <a:srgbClr val="282828"/>
                  </a:solidFill>
                  <a:latin typeface="Century Gothic"/>
                  <a:cs typeface="Trebuchet MS"/>
                </a:rPr>
                <a:t>MAY 2023 </a:t>
              </a:r>
              <a:r>
                <a:rPr lang="en-GB" sz="800" kern="0" spc="-45" dirty="0">
                  <a:solidFill>
                    <a:srgbClr val="282828"/>
                  </a:solidFill>
                  <a:latin typeface="Century Gothic"/>
                  <a:cs typeface="Trebuchet MS"/>
                </a:rPr>
                <a:t>| ALL RIGHTS RESERVED</a:t>
              </a:r>
              <a:endParaRPr lang="en-GB" sz="800" kern="0" dirty="0">
                <a:solidFill>
                  <a:srgbClr val="282828"/>
                </a:solidFill>
                <a:latin typeface="Century Gothic"/>
                <a:cs typeface="Trebuchet MS"/>
              </a:endParaRPr>
            </a:p>
          </p:txBody>
        </p:sp>
        <p:grpSp>
          <p:nvGrpSpPr>
            <p:cNvPr id="15" name="Group 14">
              <a:extLst>
                <a:ext uri="{FF2B5EF4-FFF2-40B4-BE49-F238E27FC236}">
                  <a16:creationId xmlns:a16="http://schemas.microsoft.com/office/drawing/2014/main" id="{76991D51-AC19-0457-23D1-530074BE2FA1}"/>
                </a:ext>
              </a:extLst>
            </p:cNvPr>
            <p:cNvGrpSpPr/>
            <p:nvPr/>
          </p:nvGrpSpPr>
          <p:grpSpPr>
            <a:xfrm>
              <a:off x="7274225" y="6440547"/>
              <a:ext cx="1592073" cy="261316"/>
              <a:chOff x="7274225" y="6440547"/>
              <a:chExt cx="1592073" cy="261316"/>
            </a:xfrm>
          </p:grpSpPr>
          <p:sp>
            <p:nvSpPr>
              <p:cNvPr id="16" name="object 18">
                <a:extLst>
                  <a:ext uri="{FF2B5EF4-FFF2-40B4-BE49-F238E27FC236}">
                    <a16:creationId xmlns:a16="http://schemas.microsoft.com/office/drawing/2014/main" id="{D075847A-A2AE-C50E-543D-A07670B21523}"/>
                  </a:ext>
                </a:extLst>
              </p:cNvPr>
              <p:cNvSpPr txBox="1">
                <a:spLocks/>
              </p:cNvSpPr>
              <p:nvPr/>
            </p:nvSpPr>
            <p:spPr>
              <a:xfrm>
                <a:off x="727422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17" name="Picture 16" descr="Logo&#10;&#10;Description automatically generated">
                <a:extLst>
                  <a:ext uri="{FF2B5EF4-FFF2-40B4-BE49-F238E27FC236}">
                    <a16:creationId xmlns:a16="http://schemas.microsoft.com/office/drawing/2014/main" id="{E9E71522-E06F-3C74-5ADF-9D9CADDC87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1034" y="6440547"/>
                <a:ext cx="1045264" cy="261316"/>
              </a:xfrm>
              <a:prstGeom prst="rect">
                <a:avLst/>
              </a:prstGeom>
            </p:spPr>
          </p:pic>
        </p:grpSp>
      </p:grpSp>
    </p:spTree>
    <p:extLst>
      <p:ext uri="{BB962C8B-B14F-4D97-AF65-F5344CB8AC3E}">
        <p14:creationId xmlns:p14="http://schemas.microsoft.com/office/powerpoint/2010/main" val="12021101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5ff2944-5799-431e-9660-fdaea24db721">
      <UserInfo>
        <DisplayName>SharingLinks.9cf5d6db-e65c-5b5a-cc26-5137e35b15eb.Flexible.edf678fa-1e4c-48f3-8f57-0bcfe4d03a7d</DisplayName>
        <AccountId>28</AccountId>
        <AccountType/>
      </UserInfo>
      <UserInfo>
        <DisplayName>SharingLinks.06187719-e43c-43d0-b47d-6066fe15d871.Flexible.c58a4e1d-8f0e-4cf2-b40a-e8637952d7da</DisplayName>
        <AccountId>27</AccountId>
        <AccountType/>
      </UserInfo>
      <UserInfo>
        <DisplayName>Thabiso Msimango</DisplayName>
        <AccountId>53</AccountId>
        <AccountType/>
      </UserInfo>
      <UserInfo>
        <DisplayName>NT AUTHORITY\LOCAL SERVICE</DisplayName>
        <AccountId>22</AccountId>
        <AccountType/>
      </UserInfo>
      <UserInfo>
        <DisplayName>Geraldine Maka</DisplayName>
        <AccountId>74</AccountId>
        <AccountType/>
      </UserInfo>
      <UserInfo>
        <DisplayName>Maritza Botha</DisplayName>
        <AccountId>23</AccountId>
        <AccountType/>
      </UserInfo>
      <UserInfo>
        <DisplayName>Caroline Pemhiwa</DisplayName>
        <AccountId>99</AccountId>
        <AccountType/>
      </UserInfo>
      <UserInfo>
        <DisplayName>SharingLinks.b9dee2cc-1fda-4cf7-910d-2fcfd36c8c08.OrganizationView.23228773-41a0-4690-bd73-5f40166af703</DisplayName>
        <AccountId>163</AccountId>
        <AccountType/>
      </UserInfo>
      <UserInfo>
        <DisplayName>Rebecca Minnie</DisplayName>
        <AccountId>20</AccountId>
        <AccountType/>
      </UserInfo>
    </SharedWithUsers>
    <lcf76f155ced4ddcb4097134ff3c332f xmlns="0c2eee02-b44c-4abb-b14d-7e4d378a7b95">
      <Terms xmlns="http://schemas.microsoft.com/office/infopath/2007/PartnerControls"/>
    </lcf76f155ced4ddcb4097134ff3c332f>
    <TaxCatchAll xmlns="25ff2944-5799-431e-9660-fdaea24db72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04E0C40418634585385EFD5DA658A5" ma:contentTypeVersion="16" ma:contentTypeDescription="Create a new document." ma:contentTypeScope="" ma:versionID="2b126a25101b851363199aed9de126bb">
  <xsd:schema xmlns:xsd="http://www.w3.org/2001/XMLSchema" xmlns:xs="http://www.w3.org/2001/XMLSchema" xmlns:p="http://schemas.microsoft.com/office/2006/metadata/properties" xmlns:ns2="0c2eee02-b44c-4abb-b14d-7e4d378a7b95" xmlns:ns3="25ff2944-5799-431e-9660-fdaea24db721" targetNamespace="http://schemas.microsoft.com/office/2006/metadata/properties" ma:root="true" ma:fieldsID="14fc1de6bbdcee1bf3552d9d24d38896" ns2:_="" ns3:_="">
    <xsd:import namespace="0c2eee02-b44c-4abb-b14d-7e4d378a7b95"/>
    <xsd:import namespace="25ff2944-5799-431e-9660-fdaea24db721"/>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2eee02-b44c-4abb-b14d-7e4d378a7b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31668e6-58d7-4367-8f9b-cc1da632931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ff2944-5799-431e-9660-fdaea24db72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74ac1db-be34-4fb1-a8c1-eb01320a6c8e}" ma:internalName="TaxCatchAll" ma:showField="CatchAllData" ma:web="25ff2944-5799-431e-9660-fdaea24db7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B69DE2-D0BA-4B6B-97A9-454F79E2578D}">
  <ds:schemaRefs>
    <ds:schemaRef ds:uri="http://schemas.microsoft.com/sharepoint/v3/contenttype/forms"/>
  </ds:schemaRefs>
</ds:datastoreItem>
</file>

<file path=customXml/itemProps2.xml><?xml version="1.0" encoding="utf-8"?>
<ds:datastoreItem xmlns:ds="http://schemas.openxmlformats.org/officeDocument/2006/customXml" ds:itemID="{72169098-24EC-412D-BED5-F9B1A3FCDF63}">
  <ds:schemaRefs>
    <ds:schemaRef ds:uri="http://schemas.microsoft.com/office/2006/metadata/properties"/>
    <ds:schemaRef ds:uri="0c2eee02-b44c-4abb-b14d-7e4d378a7b95"/>
    <ds:schemaRef ds:uri="http://purl.org/dc/dcmitype/"/>
    <ds:schemaRef ds:uri="http://purl.org/dc/terms/"/>
    <ds:schemaRef ds:uri="http://schemas.microsoft.com/office/2006/documentManagement/types"/>
    <ds:schemaRef ds:uri="http://www.w3.org/XML/1998/namespace"/>
    <ds:schemaRef ds:uri="http://purl.org/dc/elements/1.1/"/>
    <ds:schemaRef ds:uri="25ff2944-5799-431e-9660-fdaea24db72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71587D10-BEEC-47C2-9492-FDEC2D1D6886}">
  <ds:schemaRefs>
    <ds:schemaRef ds:uri="0c2eee02-b44c-4abb-b14d-7e4d378a7b95"/>
    <ds:schemaRef ds:uri="25ff2944-5799-431e-9660-fdaea24db7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126</TotalTime>
  <Words>665</Words>
  <Application>Microsoft Office PowerPoint</Application>
  <PresentationFormat>On-screen Show (4:3)</PresentationFormat>
  <Paragraphs>98</Paragraphs>
  <Slides>14</Slides>
  <Notes>5</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Arial Black</vt:lpstr>
      <vt:lpstr>Calibri</vt:lpstr>
      <vt:lpstr>Calibri Light</vt:lpstr>
      <vt:lpstr>Century Gothic</vt:lpstr>
      <vt:lpstr>Trebuchet MS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Madelein Basson</dc:creator>
  <cp:lastModifiedBy>André Daniels</cp:lastModifiedBy>
  <cp:revision>5</cp:revision>
  <dcterms:created xsi:type="dcterms:W3CDTF">2020-11-17T11:40:28Z</dcterms:created>
  <dcterms:modified xsi:type="dcterms:W3CDTF">2023-05-12T06:00:10Z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900</vt:r8>
  </property>
  <property fmtid="{D5CDD505-2E9C-101B-9397-08002B2CF9AE}" pid="3" name="ContentTypeId">
    <vt:lpwstr>0x0101009604E0C40418634585385EFD5DA658A5</vt:lpwstr>
  </property>
  <property fmtid="{D5CDD505-2E9C-101B-9397-08002B2CF9AE}" pid="4" name="MediaServiceImageTags">
    <vt:lpwstr/>
  </property>
</Properties>
</file>