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1010" r:id="rId5"/>
    <p:sldId id="1306" r:id="rId6"/>
    <p:sldId id="564" r:id="rId7"/>
    <p:sldId id="656" r:id="rId8"/>
    <p:sldId id="1308" r:id="rId9"/>
    <p:sldId id="868" r:id="rId10"/>
    <p:sldId id="1307" r:id="rId11"/>
    <p:sldId id="1287" r:id="rId12"/>
    <p:sldId id="101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419FCA-6F09-45DF-916B-C082CD459C23}">
          <p14:sldIdLst>
            <p14:sldId id="1010"/>
            <p14:sldId id="1306"/>
            <p14:sldId id="564"/>
            <p14:sldId id="656"/>
            <p14:sldId id="1308"/>
            <p14:sldId id="868"/>
            <p14:sldId id="1307"/>
            <p14:sldId id="1287"/>
            <p14:sldId id="10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8DC2F-A6BE-AC32-D6AB-830FCD8A2C2D}" name="Thomas Lobban" initials="TL" userId="S::thomas@taxconsulting.co.za::49235634-0043-4c0d-88a9-244eb9e1756f" providerId="AD"/>
  <p188:author id="{1188C066-03B3-E448-E9A3-AA6A03D818DD}" name="Rebecca Minnie" initials="RM" userId="S::rebecca@taxconsulting.co.za::7f81cb92-4f27-418f-8069-86eea6d004d5" providerId="AD"/>
  <p188:author id="{9532E1C1-67D8-6194-2261-8F40A54B2A4D}" name="Carla Andrews" initials="CA" userId="S::carla@taxconsulting.co.za::4b3f3914-7c86-49fe-ba36-022395b9dcd6" providerId="AD"/>
  <p188:author id="{91F444C4-45F0-6DFB-D6F3-760BD99887DB}" name="Sidney Fletcher" initials="SF" userId="S::sidney@taxconsulting.co.za::ed2e622d-bda2-4851-92cd-147860982fab" providerId="AD"/>
  <p188:author id="{9053C9C8-DC67-2AD1-6820-7B5AA1505949}" name="Victoria Lancefield" initials="VL" userId="S::victoria@financialemigration.co.za::18f7eb9f-9a36-406f-b539-49fc3a9ec3b7" providerId="AD"/>
  <p188:author id="{017127E0-448F-8962-3E5D-CC7BE4B5D4E1}" name="Dylan Price" initials="DP" userId="S::dylan@taxconsulting.co.za::e439a360-9ab1-4a87-b45c-c9f0a17960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a Andrews" initials="CA" lastIdx="2" clrIdx="0">
    <p:extLst>
      <p:ext uri="{19B8F6BF-5375-455C-9EA6-DF929625EA0E}">
        <p15:presenceInfo xmlns:p15="http://schemas.microsoft.com/office/powerpoint/2012/main" userId="d886c2bcba37ff1d" providerId="Windows Live"/>
      </p:ext>
    </p:extLst>
  </p:cmAuthor>
  <p:cmAuthor id="2" name="Victoria Lancefield" initials="VL" lastIdx="6" clrIdx="1">
    <p:extLst>
      <p:ext uri="{19B8F6BF-5375-455C-9EA6-DF929625EA0E}">
        <p15:presenceInfo xmlns:p15="http://schemas.microsoft.com/office/powerpoint/2012/main" userId="S::victoria@financialemigration.co.za::18f7eb9f-9a36-406f-b539-49fc3a9ec3b7" providerId="AD"/>
      </p:ext>
    </p:extLst>
  </p:cmAuthor>
  <p:cmAuthor id="3" name="Jean du Toit" initials="JdT" lastIdx="1" clrIdx="2">
    <p:extLst>
      <p:ext uri="{19B8F6BF-5375-455C-9EA6-DF929625EA0E}">
        <p15:presenceInfo xmlns:p15="http://schemas.microsoft.com/office/powerpoint/2012/main" userId="S::jean@taxconsulting.co.za::f7ba1dd7-4312-436a-8fc4-b1bc0b7cd257" providerId="AD"/>
      </p:ext>
    </p:extLst>
  </p:cmAuthor>
  <p:cmAuthor id="4" name="Dylan Price" initials="DP" lastIdx="1" clrIdx="3">
    <p:extLst>
      <p:ext uri="{19B8F6BF-5375-455C-9EA6-DF929625EA0E}">
        <p15:presenceInfo xmlns:p15="http://schemas.microsoft.com/office/powerpoint/2012/main" userId="S::dylan@taxconsulting.co.za::e439a360-9ab1-4a87-b45c-c9f0a17960fd" providerId="AD"/>
      </p:ext>
    </p:extLst>
  </p:cmAuthor>
  <p:cmAuthor id="5" name="Carla Andrews" initials="CA [2]" lastIdx="1" clrIdx="4">
    <p:extLst>
      <p:ext uri="{19B8F6BF-5375-455C-9EA6-DF929625EA0E}">
        <p15:presenceInfo xmlns:p15="http://schemas.microsoft.com/office/powerpoint/2012/main" userId="S::carla@taxconsulting.co.za::4b3f3914-7c86-49fe-ba36-022395b9dcd6" providerId="AD"/>
      </p:ext>
    </p:extLst>
  </p:cmAuthor>
  <p:cmAuthor id="6" name="Madelein Basson" initials="MB" lastIdx="1" clrIdx="5">
    <p:extLst>
      <p:ext uri="{19B8F6BF-5375-455C-9EA6-DF929625EA0E}">
        <p15:presenceInfo xmlns:p15="http://schemas.microsoft.com/office/powerpoint/2012/main" userId="S::madelein@taxconsulting.co.za::fd3d8084-c244-4a5c-91a5-99cbf58667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9C53"/>
    <a:srgbClr val="1A1A1A"/>
    <a:srgbClr val="212121"/>
    <a:srgbClr val="BAF503"/>
    <a:srgbClr val="202020"/>
    <a:srgbClr val="282828"/>
    <a:srgbClr val="3E3E3E"/>
    <a:srgbClr val="C7C7C7"/>
    <a:srgbClr val="DDDDDD"/>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67290-99FA-4B49-A420-B0C97113C601}" v="2" dt="2023-07-13T14:24:04.927"/>
    <p1510:client id="{7B5E0006-E80A-EE45-B80A-9DD609C8CBD4}" v="1" dt="2023-07-13T13:58:51.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694"/>
  </p:normalViewPr>
  <p:slideViewPr>
    <p:cSldViewPr snapToGrid="0">
      <p:cViewPr varScale="1">
        <p:scale>
          <a:sx n="77" d="100"/>
          <a:sy n="77" d="100"/>
        </p:scale>
        <p:origin x="9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 Kruger" userId="ef4c71e3-05f2-4670-9102-b515648970ca" providerId="ADAL" clId="{7B5E0006-E80A-EE45-B80A-9DD609C8CBD4}"/>
    <pc:docChg chg="custSel modSld">
      <pc:chgData name="Marí Kruger" userId="ef4c71e3-05f2-4670-9102-b515648970ca" providerId="ADAL" clId="{7B5E0006-E80A-EE45-B80A-9DD609C8CBD4}" dt="2023-07-13T13:58:54.814" v="4"/>
      <pc:docMkLst>
        <pc:docMk/>
      </pc:docMkLst>
      <pc:sldChg chg="addSp delSp modSp mod">
        <pc:chgData name="Marí Kruger" userId="ef4c71e3-05f2-4670-9102-b515648970ca" providerId="ADAL" clId="{7B5E0006-E80A-EE45-B80A-9DD609C8CBD4}" dt="2023-07-13T13:58:54.814" v="4"/>
        <pc:sldMkLst>
          <pc:docMk/>
          <pc:sldMk cId="3404192236" sldId="1308"/>
        </pc:sldMkLst>
        <pc:spChg chg="add del mod">
          <ac:chgData name="Marí Kruger" userId="ef4c71e3-05f2-4670-9102-b515648970ca" providerId="ADAL" clId="{7B5E0006-E80A-EE45-B80A-9DD609C8CBD4}" dt="2023-07-13T13:58:54.814" v="4"/>
          <ac:spMkLst>
            <pc:docMk/>
            <pc:sldMk cId="3404192236" sldId="1308"/>
            <ac:spMk id="2" creationId="{C4E2B6EF-61CF-3D6B-1DF5-8EFCDB074F5C}"/>
          </ac:spMkLst>
        </pc:spChg>
        <pc:spChg chg="mod">
          <ac:chgData name="Marí Kruger" userId="ef4c71e3-05f2-4670-9102-b515648970ca" providerId="ADAL" clId="{7B5E0006-E80A-EE45-B80A-9DD609C8CBD4}" dt="2023-07-13T13:58:47.824" v="1" actId="20577"/>
          <ac:spMkLst>
            <pc:docMk/>
            <pc:sldMk cId="3404192236" sldId="1308"/>
            <ac:spMk id="7" creationId="{365E56C5-F530-5060-F7EE-2B14FDF5803B}"/>
          </ac:spMkLst>
        </pc:spChg>
      </pc:sldChg>
    </pc:docChg>
  </pc:docChgLst>
  <pc:docChgLst>
    <pc:chgData name="Marí Kruger" userId="ef4c71e3-05f2-4670-9102-b515648970ca" providerId="ADAL" clId="{44767290-99FA-4B49-A420-B0C97113C601}"/>
    <pc:docChg chg="custSel modSld">
      <pc:chgData name="Marí Kruger" userId="ef4c71e3-05f2-4670-9102-b515648970ca" providerId="ADAL" clId="{44767290-99FA-4B49-A420-B0C97113C601}" dt="2023-07-13T14:39:14.005" v="20" actId="1076"/>
      <pc:docMkLst>
        <pc:docMk/>
      </pc:docMkLst>
      <pc:sldChg chg="modSp mod">
        <pc:chgData name="Marí Kruger" userId="ef4c71e3-05f2-4670-9102-b515648970ca" providerId="ADAL" clId="{44767290-99FA-4B49-A420-B0C97113C601}" dt="2023-07-13T14:39:14.005" v="20" actId="1076"/>
        <pc:sldMkLst>
          <pc:docMk/>
          <pc:sldMk cId="554869646" sldId="868"/>
        </pc:sldMkLst>
        <pc:picChg chg="mod">
          <ac:chgData name="Marí Kruger" userId="ef4c71e3-05f2-4670-9102-b515648970ca" providerId="ADAL" clId="{44767290-99FA-4B49-A420-B0C97113C601}" dt="2023-07-13T14:39:14.005" v="20" actId="1076"/>
          <ac:picMkLst>
            <pc:docMk/>
            <pc:sldMk cId="554869646" sldId="868"/>
            <ac:picMk id="18" creationId="{8D0FB126-1AA6-62D9-2E73-F5DBA25EED11}"/>
          </ac:picMkLst>
        </pc:picChg>
      </pc:sldChg>
      <pc:sldChg chg="addSp delSp modSp mod">
        <pc:chgData name="Marí Kruger" userId="ef4c71e3-05f2-4670-9102-b515648970ca" providerId="ADAL" clId="{44767290-99FA-4B49-A420-B0C97113C601}" dt="2023-07-13T14:24:28.175" v="11" actId="1076"/>
        <pc:sldMkLst>
          <pc:docMk/>
          <pc:sldMk cId="4208527571" sldId="1010"/>
        </pc:sldMkLst>
        <pc:grpChg chg="del">
          <ac:chgData name="Marí Kruger" userId="ef4c71e3-05f2-4670-9102-b515648970ca" providerId="ADAL" clId="{44767290-99FA-4B49-A420-B0C97113C601}" dt="2023-07-13T14:23:20.058" v="0" actId="165"/>
          <ac:grpSpMkLst>
            <pc:docMk/>
            <pc:sldMk cId="4208527571" sldId="1010"/>
            <ac:grpSpMk id="9" creationId="{B302FFFE-E2FA-BBC1-FD2D-414ECC6423DB}"/>
          </ac:grpSpMkLst>
        </pc:grpChg>
        <pc:picChg chg="add mod">
          <ac:chgData name="Marí Kruger" userId="ef4c71e3-05f2-4670-9102-b515648970ca" providerId="ADAL" clId="{44767290-99FA-4B49-A420-B0C97113C601}" dt="2023-07-13T14:24:28.175" v="11" actId="1076"/>
          <ac:picMkLst>
            <pc:docMk/>
            <pc:sldMk cId="4208527571" sldId="1010"/>
            <ac:picMk id="6" creationId="{AB3BA38F-BAD1-7C02-5837-0C98058C4161}"/>
          </ac:picMkLst>
        </pc:picChg>
        <pc:picChg chg="del mod topLvl">
          <ac:chgData name="Marí Kruger" userId="ef4c71e3-05f2-4670-9102-b515648970ca" providerId="ADAL" clId="{44767290-99FA-4B49-A420-B0C97113C601}" dt="2023-07-13T14:24:12.341" v="6" actId="478"/>
          <ac:picMkLst>
            <pc:docMk/>
            <pc:sldMk cId="4208527571" sldId="1010"/>
            <ac:picMk id="8" creationId="{ED315674-29ED-B1F9-F2C7-F8373D6D5A5C}"/>
          </ac:picMkLst>
        </pc:picChg>
        <pc:picChg chg="mod topLvl">
          <ac:chgData name="Marí Kruger" userId="ef4c71e3-05f2-4670-9102-b515648970ca" providerId="ADAL" clId="{44767290-99FA-4B49-A420-B0C97113C601}" dt="2023-07-13T14:23:20.058" v="0" actId="165"/>
          <ac:picMkLst>
            <pc:docMk/>
            <pc:sldMk cId="4208527571" sldId="1010"/>
            <ac:picMk id="33" creationId="{33439335-3BC7-1C0E-4158-379BD10FDC7A}"/>
          </ac:picMkLst>
        </pc:picChg>
      </pc:sldChg>
      <pc:sldChg chg="modSp mod">
        <pc:chgData name="Marí Kruger" userId="ef4c71e3-05f2-4670-9102-b515648970ca" providerId="ADAL" clId="{44767290-99FA-4B49-A420-B0C97113C601}" dt="2023-07-13T14:25:09.885" v="19" actId="20577"/>
        <pc:sldMkLst>
          <pc:docMk/>
          <pc:sldMk cId="3255619538" sldId="1016"/>
        </pc:sldMkLst>
        <pc:spChg chg="mod">
          <ac:chgData name="Marí Kruger" userId="ef4c71e3-05f2-4670-9102-b515648970ca" providerId="ADAL" clId="{44767290-99FA-4B49-A420-B0C97113C601}" dt="2023-07-13T14:25:09.885" v="19" actId="20577"/>
          <ac:spMkLst>
            <pc:docMk/>
            <pc:sldMk cId="3255619538" sldId="1016"/>
            <ac:spMk id="13" creationId="{CF79A80D-F737-9885-3D10-3A34537BB8AF}"/>
          </ac:spMkLst>
        </pc:spChg>
      </pc:sldChg>
      <pc:sldChg chg="modSp mod">
        <pc:chgData name="Marí Kruger" userId="ef4c71e3-05f2-4670-9102-b515648970ca" providerId="ADAL" clId="{44767290-99FA-4B49-A420-B0C97113C601}" dt="2023-07-13T14:25:02.131" v="15" actId="20577"/>
        <pc:sldMkLst>
          <pc:docMk/>
          <pc:sldMk cId="3404192236" sldId="1308"/>
        </pc:sldMkLst>
        <pc:spChg chg="mod">
          <ac:chgData name="Marí Kruger" userId="ef4c71e3-05f2-4670-9102-b515648970ca" providerId="ADAL" clId="{44767290-99FA-4B49-A420-B0C97113C601}" dt="2023-07-13T14:25:02.131" v="15" actId="20577"/>
          <ac:spMkLst>
            <pc:docMk/>
            <pc:sldMk cId="3404192236" sldId="1308"/>
            <ac:spMk id="10" creationId="{ED686D1E-C54F-ED4F-82E2-91E1E6F535B2}"/>
          </ac:spMkLst>
        </pc:spChg>
      </pc:sldChg>
    </pc:docChg>
  </pc:docChgLst>
  <pc:docChgLst>
    <pc:chgData name="Izabel Steenkamp" userId="2255bdb2-9ed9-4b35-b4cb-2b7ea7e76cdd" providerId="ADAL" clId="{F0DCE2CC-EB3E-45F0-9BFA-15355EEF28B8}"/>
    <pc:docChg chg="undo custSel addSld delSld modSld modSection">
      <pc:chgData name="Izabel Steenkamp" userId="2255bdb2-9ed9-4b35-b4cb-2b7ea7e76cdd" providerId="ADAL" clId="{F0DCE2CC-EB3E-45F0-9BFA-15355EEF28B8}" dt="2023-07-13T16:16:18.181" v="19" actId="1076"/>
      <pc:docMkLst>
        <pc:docMk/>
      </pc:docMkLst>
      <pc:sldChg chg="modSp mod">
        <pc:chgData name="Izabel Steenkamp" userId="2255bdb2-9ed9-4b35-b4cb-2b7ea7e76cdd" providerId="ADAL" clId="{F0DCE2CC-EB3E-45F0-9BFA-15355EEF28B8}" dt="2023-07-13T16:09:42.896" v="15" actId="1076"/>
        <pc:sldMkLst>
          <pc:docMk/>
          <pc:sldMk cId="3719661122" sldId="564"/>
        </pc:sldMkLst>
        <pc:spChg chg="mod">
          <ac:chgData name="Izabel Steenkamp" userId="2255bdb2-9ed9-4b35-b4cb-2b7ea7e76cdd" providerId="ADAL" clId="{F0DCE2CC-EB3E-45F0-9BFA-15355EEF28B8}" dt="2023-07-13T16:09:42.896" v="15" actId="1076"/>
          <ac:spMkLst>
            <pc:docMk/>
            <pc:sldMk cId="3719661122" sldId="564"/>
            <ac:spMk id="16" creationId="{4F261277-D7D7-4CFF-8D13-9BE13A924127}"/>
          </ac:spMkLst>
        </pc:spChg>
      </pc:sldChg>
      <pc:sldChg chg="addSp delSp modSp add del mod">
        <pc:chgData name="Izabel Steenkamp" userId="2255bdb2-9ed9-4b35-b4cb-2b7ea7e76cdd" providerId="ADAL" clId="{F0DCE2CC-EB3E-45F0-9BFA-15355EEF28B8}" dt="2023-07-13T16:03:36.569" v="10" actId="21"/>
        <pc:sldMkLst>
          <pc:docMk/>
          <pc:sldMk cId="4208527571" sldId="1010"/>
        </pc:sldMkLst>
        <pc:spChg chg="add del mod">
          <ac:chgData name="Izabel Steenkamp" userId="2255bdb2-9ed9-4b35-b4cb-2b7ea7e76cdd" providerId="ADAL" clId="{F0DCE2CC-EB3E-45F0-9BFA-15355EEF28B8}" dt="2023-07-13T16:03:36.569" v="10" actId="21"/>
          <ac:spMkLst>
            <pc:docMk/>
            <pc:sldMk cId="4208527571" sldId="1010"/>
            <ac:spMk id="5" creationId="{2B06890F-72B7-B841-94A2-E5C548FFB16F}"/>
          </ac:spMkLst>
        </pc:spChg>
      </pc:sldChg>
      <pc:sldChg chg="modSp mod">
        <pc:chgData name="Izabel Steenkamp" userId="2255bdb2-9ed9-4b35-b4cb-2b7ea7e76cdd" providerId="ADAL" clId="{F0DCE2CC-EB3E-45F0-9BFA-15355EEF28B8}" dt="2023-07-13T16:16:18.181" v="19" actId="1076"/>
        <pc:sldMkLst>
          <pc:docMk/>
          <pc:sldMk cId="2530742077" sldId="1287"/>
        </pc:sldMkLst>
        <pc:spChg chg="mod">
          <ac:chgData name="Izabel Steenkamp" userId="2255bdb2-9ed9-4b35-b4cb-2b7ea7e76cdd" providerId="ADAL" clId="{F0DCE2CC-EB3E-45F0-9BFA-15355EEF28B8}" dt="2023-07-13T16:16:18.181" v="19" actId="1076"/>
          <ac:spMkLst>
            <pc:docMk/>
            <pc:sldMk cId="2530742077" sldId="1287"/>
            <ac:spMk id="2" creationId="{9A64EE36-51A4-4BC4-2619-F7C22E4D21F0}"/>
          </ac:spMkLst>
        </pc:spChg>
        <pc:spChg chg="mod">
          <ac:chgData name="Izabel Steenkamp" userId="2255bdb2-9ed9-4b35-b4cb-2b7ea7e76cdd" providerId="ADAL" clId="{F0DCE2CC-EB3E-45F0-9BFA-15355EEF28B8}" dt="2023-07-13T16:15:26.943" v="17" actId="1076"/>
          <ac:spMkLst>
            <pc:docMk/>
            <pc:sldMk cId="2530742077" sldId="1287"/>
            <ac:spMk id="3" creationId="{AA870EDC-5BBC-D655-17D4-5C271C7EDF07}"/>
          </ac:spMkLst>
        </pc:spChg>
      </pc:sldChg>
      <pc:sldChg chg="addSp delSp modSp mod">
        <pc:chgData name="Izabel Steenkamp" userId="2255bdb2-9ed9-4b35-b4cb-2b7ea7e76cdd" providerId="ADAL" clId="{F0DCE2CC-EB3E-45F0-9BFA-15355EEF28B8}" dt="2023-07-13T16:06:50.839" v="13" actId="1076"/>
        <pc:sldMkLst>
          <pc:docMk/>
          <pc:sldMk cId="2388359353" sldId="1306"/>
        </pc:sldMkLst>
        <pc:spChg chg="add del mod">
          <ac:chgData name="Izabel Steenkamp" userId="2255bdb2-9ed9-4b35-b4cb-2b7ea7e76cdd" providerId="ADAL" clId="{F0DCE2CC-EB3E-45F0-9BFA-15355EEF28B8}" dt="2023-07-13T16:06:50.839" v="13" actId="1076"/>
          <ac:spMkLst>
            <pc:docMk/>
            <pc:sldMk cId="2388359353" sldId="1306"/>
            <ac:spMk id="30" creationId="{3E4979C4-3847-1249-B51A-D334E0C833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0B994-D6FB-7141-9402-9B0971A000D9}" type="datetimeFigureOut">
              <a:rPr lang="en-US" smtClean="0"/>
              <a:t>7/13/2023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0C42C-83A6-FB44-B789-B1429FABF904}" type="slidenum">
              <a:rPr lang="en-US" smtClean="0"/>
              <a:t>‹#›</a:t>
            </a:fld>
            <a:endParaRPr lang="en-US"/>
          </a:p>
        </p:txBody>
      </p:sp>
    </p:spTree>
    <p:extLst>
      <p:ext uri="{BB962C8B-B14F-4D97-AF65-F5344CB8AC3E}">
        <p14:creationId xmlns:p14="http://schemas.microsoft.com/office/powerpoint/2010/main" val="39534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1</a:t>
            </a:fld>
            <a:endParaRPr lang="en-US"/>
          </a:p>
        </p:txBody>
      </p:sp>
    </p:spTree>
    <p:extLst>
      <p:ext uri="{BB962C8B-B14F-4D97-AF65-F5344CB8AC3E}">
        <p14:creationId xmlns:p14="http://schemas.microsoft.com/office/powerpoint/2010/main" val="416367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E3954-4627-B14B-99D7-E1E13800E5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96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50C42C-83A6-FB44-B789-B1429FABF904}" type="slidenum">
              <a:rPr lang="en-US" smtClean="0"/>
              <a:t>9</a:t>
            </a:fld>
            <a:endParaRPr lang="en-US"/>
          </a:p>
        </p:txBody>
      </p:sp>
    </p:spTree>
    <p:extLst>
      <p:ext uri="{BB962C8B-B14F-4D97-AF65-F5344CB8AC3E}">
        <p14:creationId xmlns:p14="http://schemas.microsoft.com/office/powerpoint/2010/main" val="373618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74627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64842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00760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138785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A2E22D-F67A-2142-83E5-7D552549758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9389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6A2E22D-F67A-2142-83E5-7D552549758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23886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6A2E22D-F67A-2142-83E5-7D552549758D}"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4849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6A2E22D-F67A-2142-83E5-7D552549758D}"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3714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2E22D-F67A-2142-83E5-7D552549758D}"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146089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2E22D-F67A-2142-83E5-7D552549758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99636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2E22D-F67A-2142-83E5-7D552549758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76661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2E22D-F67A-2142-83E5-7D552549758D}" type="datetimeFigureOut">
              <a:rPr lang="en-US" smtClean="0"/>
              <a:t>7/13/2023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6FA52-8425-F543-B457-C52BDDB9CA94}" type="slidenum">
              <a:rPr lang="en-US" smtClean="0"/>
              <a:t>‹#›</a:t>
            </a:fld>
            <a:endParaRPr lang="en-US"/>
          </a:p>
        </p:txBody>
      </p:sp>
    </p:spTree>
    <p:extLst>
      <p:ext uri="{BB962C8B-B14F-4D97-AF65-F5344CB8AC3E}">
        <p14:creationId xmlns:p14="http://schemas.microsoft.com/office/powerpoint/2010/main" val="374355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06890F-72B7-B841-94A2-E5C548FFB16F}"/>
              </a:ext>
            </a:extLst>
          </p:cNvPr>
          <p:cNvSpPr/>
          <p:nvPr/>
        </p:nvSpPr>
        <p:spPr>
          <a:xfrm>
            <a:off x="-5" y="0"/>
            <a:ext cx="9144000" cy="6858000"/>
          </a:xfrm>
          <a:prstGeom prst="rect">
            <a:avLst/>
          </a:prstGeom>
          <a:gradFill flip="none" rotWithShape="1">
            <a:gsLst>
              <a:gs pos="0">
                <a:schemeClr val="tx1">
                  <a:alpha val="78951"/>
                </a:schemeClr>
              </a:gs>
              <a:gs pos="74000">
                <a:schemeClr val="tx1">
                  <a:alpha val="81227"/>
                </a:schemeClr>
              </a:gs>
              <a:gs pos="83000">
                <a:schemeClr val="tx1">
                  <a:alpha val="88446"/>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8ED7B21-9FCC-A64A-6488-2A951210DE6F}"/>
              </a:ext>
            </a:extLst>
          </p:cNvPr>
          <p:cNvGrpSpPr/>
          <p:nvPr/>
        </p:nvGrpSpPr>
        <p:grpSpPr>
          <a:xfrm>
            <a:off x="1461975" y="1391905"/>
            <a:ext cx="6220049" cy="2173351"/>
            <a:chOff x="1461972" y="1255649"/>
            <a:chExt cx="6220049" cy="2173351"/>
          </a:xfrm>
        </p:grpSpPr>
        <p:sp>
          <p:nvSpPr>
            <p:cNvPr id="29" name="Rectangle 28">
              <a:extLst>
                <a:ext uri="{FF2B5EF4-FFF2-40B4-BE49-F238E27FC236}">
                  <a16:creationId xmlns:a16="http://schemas.microsoft.com/office/drawing/2014/main" id="{73DEA5EE-94F3-AA8B-5CAB-F96F70533958}"/>
                </a:ext>
              </a:extLst>
            </p:cNvPr>
            <p:cNvSpPr/>
            <p:nvPr/>
          </p:nvSpPr>
          <p:spPr>
            <a:xfrm>
              <a:off x="1461973" y="1255649"/>
              <a:ext cx="6220048" cy="1696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TextBox 30">
              <a:extLst>
                <a:ext uri="{FF2B5EF4-FFF2-40B4-BE49-F238E27FC236}">
                  <a16:creationId xmlns:a16="http://schemas.microsoft.com/office/drawing/2014/main" id="{9BFD4CC0-0293-8919-3704-E109A2410617}"/>
                </a:ext>
              </a:extLst>
            </p:cNvPr>
            <p:cNvSpPr txBox="1"/>
            <p:nvPr/>
          </p:nvSpPr>
          <p:spPr>
            <a:xfrm>
              <a:off x="1461972" y="1384405"/>
              <a:ext cx="6220048" cy="1323439"/>
            </a:xfrm>
            <a:prstGeom prst="rect">
              <a:avLst/>
            </a:prstGeom>
            <a:noFill/>
          </p:spPr>
          <p:txBody>
            <a:bodyPr wrap="square">
              <a:spAutoFit/>
            </a:bodyPr>
            <a:lstStyle/>
            <a:p>
              <a:pPr algn="ctr">
                <a:buClr>
                  <a:srgbClr val="BD9E53"/>
                </a:buClr>
                <a:buSzPct val="130000"/>
              </a:pPr>
              <a:r>
                <a:rPr lang="en-US" sz="8000" b="1" dirty="0">
                  <a:solidFill>
                    <a:srgbClr val="202020"/>
                  </a:solidFill>
                  <a:latin typeface="Century Gothic" panose="020B0502020202020204" pitchFamily="34" charset="0"/>
                </a:rPr>
                <a:t>WELCOME</a:t>
              </a:r>
            </a:p>
          </p:txBody>
        </p:sp>
        <p:sp>
          <p:nvSpPr>
            <p:cNvPr id="3" name="Rectangle 2">
              <a:extLst>
                <a:ext uri="{FF2B5EF4-FFF2-40B4-BE49-F238E27FC236}">
                  <a16:creationId xmlns:a16="http://schemas.microsoft.com/office/drawing/2014/main" id="{B6AB4C1F-C29E-D4F9-5970-3EE5903DBC7C}"/>
                </a:ext>
              </a:extLst>
            </p:cNvPr>
            <p:cNvSpPr/>
            <p:nvPr/>
          </p:nvSpPr>
          <p:spPr>
            <a:xfrm>
              <a:off x="1461973" y="2860964"/>
              <a:ext cx="6220047" cy="568036"/>
            </a:xfrm>
            <a:prstGeom prst="rect">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TextBox 29">
              <a:extLst>
                <a:ext uri="{FF2B5EF4-FFF2-40B4-BE49-F238E27FC236}">
                  <a16:creationId xmlns:a16="http://schemas.microsoft.com/office/drawing/2014/main" id="{0C120158-0AFB-2CF0-68AC-F61CDBEA1252}"/>
                </a:ext>
              </a:extLst>
            </p:cNvPr>
            <p:cNvSpPr txBox="1"/>
            <p:nvPr/>
          </p:nvSpPr>
          <p:spPr>
            <a:xfrm>
              <a:off x="1666955" y="2952548"/>
              <a:ext cx="5810085" cy="400110"/>
            </a:xfrm>
            <a:prstGeom prst="rect">
              <a:avLst/>
            </a:prstGeom>
            <a:noFill/>
          </p:spPr>
          <p:txBody>
            <a:bodyPr wrap="square">
              <a:spAutoFit/>
            </a:bodyPr>
            <a:lstStyle/>
            <a:p>
              <a:pPr algn="ctr">
                <a:buClr>
                  <a:srgbClr val="BD9E53"/>
                </a:buClr>
                <a:buSzPct val="130000"/>
              </a:pPr>
              <a:r>
                <a:rPr lang="en-US" sz="2000" b="1">
                  <a:solidFill>
                    <a:srgbClr val="282828"/>
                  </a:solidFill>
                  <a:latin typeface="Century Gothic" panose="020B0502020202020204" pitchFamily="34" charset="0"/>
                </a:rPr>
                <a:t>ALLOWING 2 MINUTES FOR ATTENDEES TO JOIN</a:t>
              </a:r>
            </a:p>
          </p:txBody>
        </p:sp>
      </p:grpSp>
      <p:pic>
        <p:nvPicPr>
          <p:cNvPr id="2" name="Buddy_Guy_-_Follow_The_Money_Offic_(getmp3.pro) (1)">
            <a:hlinkClick r:id="" action="ppaction://media"/>
            <a:extLst>
              <a:ext uri="{FF2B5EF4-FFF2-40B4-BE49-F238E27FC236}">
                <a16:creationId xmlns:a16="http://schemas.microsoft.com/office/drawing/2014/main" id="{4060D3FF-99D1-0949-FBF5-E57233AFD3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8314" y="-1265935"/>
            <a:ext cx="487363" cy="487363"/>
          </a:xfrm>
          <a:prstGeom prst="rect">
            <a:avLst/>
          </a:prstGeom>
        </p:spPr>
      </p:pic>
      <p:pic>
        <p:nvPicPr>
          <p:cNvPr id="33" name="Graphic 32">
            <a:extLst>
              <a:ext uri="{FF2B5EF4-FFF2-40B4-BE49-F238E27FC236}">
                <a16:creationId xmlns:a16="http://schemas.microsoft.com/office/drawing/2014/main" id="{33439335-3BC7-1C0E-4158-379BD10FDC7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15647" y="4242044"/>
            <a:ext cx="2372725" cy="731358"/>
          </a:xfrm>
          <a:prstGeom prst="rect">
            <a:avLst/>
          </a:prstGeom>
        </p:spPr>
      </p:pic>
      <p:pic>
        <p:nvPicPr>
          <p:cNvPr id="6" name="Picture 5" descr="A black and white logo&#10;&#10;Description automatically generated">
            <a:extLst>
              <a:ext uri="{FF2B5EF4-FFF2-40B4-BE49-F238E27FC236}">
                <a16:creationId xmlns:a16="http://schemas.microsoft.com/office/drawing/2014/main" id="{AB3BA38F-BAD1-7C02-5837-0C98058C4161}"/>
              </a:ext>
            </a:extLst>
          </p:cNvPr>
          <p:cNvPicPr>
            <a:picLocks noChangeAspect="1"/>
          </p:cNvPicPr>
          <p:nvPr/>
        </p:nvPicPr>
        <p:blipFill>
          <a:blip r:embed="rId9"/>
          <a:stretch>
            <a:fillRect/>
          </a:stretch>
        </p:blipFill>
        <p:spPr>
          <a:xfrm>
            <a:off x="4855630" y="4370710"/>
            <a:ext cx="2366754" cy="444239"/>
          </a:xfrm>
          <a:prstGeom prst="rect">
            <a:avLst/>
          </a:prstGeom>
        </p:spPr>
      </p:pic>
    </p:spTree>
    <p:extLst>
      <p:ext uri="{BB962C8B-B14F-4D97-AF65-F5344CB8AC3E}">
        <p14:creationId xmlns:p14="http://schemas.microsoft.com/office/powerpoint/2010/main" val="42085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5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697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4979C4-3847-1249-B51A-D334E0C83359}"/>
              </a:ext>
            </a:extLst>
          </p:cNvPr>
          <p:cNvSpPr/>
          <p:nvPr/>
        </p:nvSpPr>
        <p:spPr>
          <a:xfrm rot="10800000">
            <a:off x="-1" y="-1"/>
            <a:ext cx="9144001" cy="6858000"/>
          </a:xfrm>
          <a:prstGeom prst="rect">
            <a:avLst/>
          </a:prstGeom>
          <a:gradFill>
            <a:gsLst>
              <a:gs pos="42000">
                <a:schemeClr val="tx1">
                  <a:alpha val="87693"/>
                </a:schemeClr>
              </a:gs>
              <a:gs pos="100000">
                <a:schemeClr val="tx1">
                  <a:alpha val="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A88221C-1742-6D43-A90D-191202F50B78}"/>
              </a:ext>
            </a:extLst>
          </p:cNvPr>
          <p:cNvSpPr/>
          <p:nvPr/>
        </p:nvSpPr>
        <p:spPr>
          <a:xfrm>
            <a:off x="5790654" y="5597236"/>
            <a:ext cx="2652663" cy="1261508"/>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CFD0EF4-01B2-DF4B-B252-E811727C81F4}"/>
              </a:ext>
            </a:extLst>
          </p:cNvPr>
          <p:cNvSpPr txBox="1"/>
          <p:nvPr/>
        </p:nvSpPr>
        <p:spPr>
          <a:xfrm>
            <a:off x="-268224" y="3860731"/>
            <a:ext cx="8831614"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BB9C53"/>
                </a:solidFill>
                <a:effectLst/>
                <a:uLnTx/>
                <a:uFillTx/>
                <a:latin typeface="Century Gothic" panose="020B0502020202020204" pitchFamily="34" charset="0"/>
                <a:ea typeface="+mn-ea"/>
                <a:cs typeface="+mn-cs"/>
              </a:rPr>
              <a:t>THE NEW SARS PROCESS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FOR INTERNATIONAL TRANSFERS</a:t>
            </a:r>
          </a:p>
        </p:txBody>
      </p:sp>
      <p:sp>
        <p:nvSpPr>
          <p:cNvPr id="15" name="Rectangle 14">
            <a:extLst>
              <a:ext uri="{FF2B5EF4-FFF2-40B4-BE49-F238E27FC236}">
                <a16:creationId xmlns:a16="http://schemas.microsoft.com/office/drawing/2014/main" id="{A3D50BD8-339C-2246-9521-BFB75BF8ABCF}"/>
              </a:ext>
            </a:extLst>
          </p:cNvPr>
          <p:cNvSpPr/>
          <p:nvPr/>
        </p:nvSpPr>
        <p:spPr>
          <a:xfrm>
            <a:off x="5790654" y="1"/>
            <a:ext cx="2652663" cy="3429000"/>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C0E3D9A-F3F3-FF4C-8C5F-0403AA7BB1A5}"/>
              </a:ext>
            </a:extLst>
          </p:cNvPr>
          <p:cNvSpPr/>
          <p:nvPr/>
        </p:nvSpPr>
        <p:spPr>
          <a:xfrm>
            <a:off x="5818361" y="1817772"/>
            <a:ext cx="2652663" cy="707886"/>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00" normalizeH="0" baseline="0" noProof="0">
                <a:ln>
                  <a:noFill/>
                </a:ln>
                <a:solidFill>
                  <a:srgbClr val="282828"/>
                </a:solidFill>
                <a:effectLst/>
                <a:uLnTx/>
                <a:uFillTx/>
                <a:latin typeface="Century Gothic"/>
                <a:ea typeface="+mn-ea"/>
                <a:cs typeface="+mn-cs"/>
              </a:rPr>
              <a:t>JUNE</a:t>
            </a:r>
            <a:endParaRPr kumimoji="0" lang="en-US" sz="4000" b="0" i="0" u="none" strike="noStrike" kern="1200" cap="none" spc="0" normalizeH="0" baseline="0" noProof="0">
              <a:ln>
                <a:noFill/>
              </a:ln>
              <a:solidFill>
                <a:srgbClr val="282828"/>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5A24059-A61C-D048-B726-A602527A85AA}"/>
              </a:ext>
            </a:extLst>
          </p:cNvPr>
          <p:cNvSpPr txBox="1"/>
          <p:nvPr/>
        </p:nvSpPr>
        <p:spPr>
          <a:xfrm>
            <a:off x="5762944" y="6250940"/>
            <a:ext cx="2652663" cy="369332"/>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JASHWIN BAIJOO</a:t>
            </a:r>
          </a:p>
        </p:txBody>
      </p:sp>
      <p:pic>
        <p:nvPicPr>
          <p:cNvPr id="27" name="Picture 26">
            <a:extLst>
              <a:ext uri="{FF2B5EF4-FFF2-40B4-BE49-F238E27FC236}">
                <a16:creationId xmlns:a16="http://schemas.microsoft.com/office/drawing/2014/main" id="{68CA5337-2600-9D4C-9A34-35DFD00465C9}"/>
              </a:ext>
            </a:extLst>
          </p:cNvPr>
          <p:cNvPicPr>
            <a:picLocks noChangeAspect="1"/>
          </p:cNvPicPr>
          <p:nvPr/>
        </p:nvPicPr>
        <p:blipFill>
          <a:blip r:embed="rId4" cstate="screen">
            <a:alphaModFix/>
            <a:extLst>
              <a:ext uri="{28A0092B-C50C-407E-A947-70E740481C1C}">
                <a14:useLocalDpi xmlns:a14="http://schemas.microsoft.com/office/drawing/2010/main"/>
              </a:ext>
            </a:extLst>
          </a:blip>
          <a:srcRect/>
          <a:stretch/>
        </p:blipFill>
        <p:spPr>
          <a:xfrm>
            <a:off x="6012205" y="237728"/>
            <a:ext cx="2243409" cy="929743"/>
          </a:xfrm>
          <a:prstGeom prst="rect">
            <a:avLst/>
          </a:prstGeom>
        </p:spPr>
      </p:pic>
      <p:sp>
        <p:nvSpPr>
          <p:cNvPr id="44" name="TextBox 43">
            <a:extLst>
              <a:ext uri="{FF2B5EF4-FFF2-40B4-BE49-F238E27FC236}">
                <a16:creationId xmlns:a16="http://schemas.microsoft.com/office/drawing/2014/main" id="{DD0AEA30-C91F-E941-BCF6-43DFF4B0C250}"/>
              </a:ext>
            </a:extLst>
          </p:cNvPr>
          <p:cNvSpPr txBox="1"/>
          <p:nvPr/>
        </p:nvSpPr>
        <p:spPr>
          <a:xfrm>
            <a:off x="5790653" y="5850830"/>
            <a:ext cx="265266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PRESENTED BY:</a:t>
            </a:r>
          </a:p>
        </p:txBody>
      </p:sp>
      <p:sp>
        <p:nvSpPr>
          <p:cNvPr id="4" name="Rectangle 3">
            <a:extLst>
              <a:ext uri="{FF2B5EF4-FFF2-40B4-BE49-F238E27FC236}">
                <a16:creationId xmlns:a16="http://schemas.microsoft.com/office/drawing/2014/main" id="{813F4AE3-A61F-BDF6-46A7-BCCE83FBE509}"/>
              </a:ext>
            </a:extLst>
          </p:cNvPr>
          <p:cNvSpPr/>
          <p:nvPr/>
        </p:nvSpPr>
        <p:spPr>
          <a:xfrm>
            <a:off x="5592710" y="2339669"/>
            <a:ext cx="3103964" cy="1107996"/>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a:ln w="28575">
                  <a:solidFill>
                    <a:prstClr val="white"/>
                  </a:solidFill>
                </a:ln>
                <a:noFill/>
                <a:effectLst/>
                <a:uLnTx/>
                <a:uFillTx/>
                <a:latin typeface="Arial Black" panose="020B0A04020102020204" pitchFamily="34" charset="0"/>
                <a:ea typeface="+mn-ea"/>
                <a:cs typeface="+mn-cs"/>
              </a:rPr>
              <a:t>2023</a:t>
            </a:r>
            <a:endParaRPr kumimoji="0" lang="en-US" sz="6600" b="0" i="0" u="none" strike="noStrike" kern="1200" cap="none" spc="300" normalizeH="0" baseline="0" noProof="0">
              <a:ln w="28575">
                <a:solidFill>
                  <a:prstClr val="white"/>
                </a:solidFill>
              </a:ln>
              <a:no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38835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261277-D7D7-4CFF-8D13-9BE13A924127}"/>
              </a:ext>
            </a:extLst>
          </p:cNvPr>
          <p:cNvSpPr/>
          <p:nvPr/>
        </p:nvSpPr>
        <p:spPr>
          <a:xfrm rot="16200000">
            <a:off x="1143000" y="-1143000"/>
            <a:ext cx="6857999" cy="9144000"/>
          </a:xfrm>
          <a:prstGeom prst="rect">
            <a:avLst/>
          </a:prstGeom>
          <a:gradFill>
            <a:gsLst>
              <a:gs pos="100000">
                <a:schemeClr val="tx1">
                  <a:alpha val="65000"/>
                </a:schemeClr>
              </a:gs>
              <a:gs pos="100000">
                <a:schemeClr val="tx1">
                  <a:alpha val="2000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C4AF34-336A-0046-907B-B80A4E3B25DE}"/>
              </a:ext>
            </a:extLst>
          </p:cNvPr>
          <p:cNvSpPr txBox="1"/>
          <p:nvPr/>
        </p:nvSpPr>
        <p:spPr>
          <a:xfrm>
            <a:off x="3501510" y="1081642"/>
            <a:ext cx="4851914" cy="384721"/>
          </a:xfrm>
          <a:prstGeom prst="rect">
            <a:avLst/>
          </a:prstGeom>
          <a:noFill/>
          <a:effectLst>
            <a:outerShdw blurRad="50800" dist="38100" dir="2700000" algn="tl" rotWithShape="0">
              <a:prstClr val="black">
                <a:alpha val="40000"/>
              </a:prstClr>
            </a:outerShdw>
          </a:effectLst>
        </p:spPr>
        <p:txBody>
          <a:bodyPr wrap="square">
            <a:spAutoFit/>
          </a:bodyPr>
          <a:lstStyle/>
          <a:p>
            <a:pPr>
              <a:buClr>
                <a:srgbClr val="BD9E53"/>
              </a:buClr>
              <a:buSzPct val="130000"/>
            </a:pPr>
            <a:r>
              <a:rPr lang="en-GB" sz="1900">
                <a:solidFill>
                  <a:schemeClr val="bg1"/>
                </a:solidFill>
                <a:latin typeface="Century Gothic" panose="020B0502020202020204" pitchFamily="34" charset="0"/>
              </a:rPr>
              <a:t>Background &amp; How it was announced</a:t>
            </a:r>
          </a:p>
        </p:txBody>
      </p:sp>
      <p:sp>
        <p:nvSpPr>
          <p:cNvPr id="21" name="TextBox 20">
            <a:extLst>
              <a:ext uri="{FF2B5EF4-FFF2-40B4-BE49-F238E27FC236}">
                <a16:creationId xmlns:a16="http://schemas.microsoft.com/office/drawing/2014/main" id="{D7321A7A-5027-634E-AC9E-0891FC13684B}"/>
              </a:ext>
            </a:extLst>
          </p:cNvPr>
          <p:cNvSpPr txBox="1"/>
          <p:nvPr/>
        </p:nvSpPr>
        <p:spPr>
          <a:xfrm>
            <a:off x="3501510" y="3866758"/>
            <a:ext cx="5490090" cy="384721"/>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r>
              <a:rPr lang="en-GB" sz="1900" dirty="0">
                <a:solidFill>
                  <a:schemeClr val="bg1"/>
                </a:solidFill>
                <a:latin typeface="Century Gothic"/>
              </a:rPr>
              <a:t>Practical Step-by-step</a:t>
            </a:r>
          </a:p>
        </p:txBody>
      </p:sp>
      <p:sp>
        <p:nvSpPr>
          <p:cNvPr id="24" name="object 18">
            <a:extLst>
              <a:ext uri="{FF2B5EF4-FFF2-40B4-BE49-F238E27FC236}">
                <a16:creationId xmlns:a16="http://schemas.microsoft.com/office/drawing/2014/main" id="{A3A5B07B-BAE4-364B-9452-7D7A5B908F1E}"/>
              </a:ext>
            </a:extLst>
          </p:cNvPr>
          <p:cNvSpPr txBox="1">
            <a:spLocks/>
          </p:cNvSpPr>
          <p:nvPr/>
        </p:nvSpPr>
        <p:spPr>
          <a:xfrm>
            <a:off x="2113923" y="872549"/>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1</a:t>
            </a:r>
            <a:endParaRPr lang="en-GB" sz="4800" b="1" kern="0">
              <a:solidFill>
                <a:srgbClr val="BB9C53"/>
              </a:solidFill>
              <a:latin typeface="Century Gothic" panose="020B0502020202020204" pitchFamily="34" charset="0"/>
              <a:cs typeface="Trebuchet MS"/>
            </a:endParaRPr>
          </a:p>
        </p:txBody>
      </p:sp>
      <p:sp>
        <p:nvSpPr>
          <p:cNvPr id="19" name="TextBox 18">
            <a:extLst>
              <a:ext uri="{FF2B5EF4-FFF2-40B4-BE49-F238E27FC236}">
                <a16:creationId xmlns:a16="http://schemas.microsoft.com/office/drawing/2014/main" id="{A473449B-4B9B-4A42-BE8A-4685B20828C7}"/>
              </a:ext>
            </a:extLst>
          </p:cNvPr>
          <p:cNvSpPr txBox="1"/>
          <p:nvPr/>
        </p:nvSpPr>
        <p:spPr>
          <a:xfrm>
            <a:off x="3501510" y="2950383"/>
            <a:ext cx="4851914" cy="384721"/>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r>
              <a:rPr lang="en-GB" sz="1900" dirty="0">
                <a:solidFill>
                  <a:schemeClr val="bg1"/>
                </a:solidFill>
                <a:latin typeface="Century Gothic"/>
              </a:rPr>
              <a:t>Supporting Documents</a:t>
            </a:r>
          </a:p>
        </p:txBody>
      </p:sp>
      <p:sp>
        <p:nvSpPr>
          <p:cNvPr id="25" name="object 18">
            <a:extLst>
              <a:ext uri="{FF2B5EF4-FFF2-40B4-BE49-F238E27FC236}">
                <a16:creationId xmlns:a16="http://schemas.microsoft.com/office/drawing/2014/main" id="{A42CC12F-F4A3-594D-BBAE-86D452244657}"/>
              </a:ext>
            </a:extLst>
          </p:cNvPr>
          <p:cNvSpPr txBox="1">
            <a:spLocks/>
          </p:cNvSpPr>
          <p:nvPr/>
        </p:nvSpPr>
        <p:spPr>
          <a:xfrm>
            <a:off x="2113923" y="1814941"/>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2</a:t>
            </a:r>
            <a:endParaRPr lang="en-GB" sz="4800" b="1" kern="0">
              <a:solidFill>
                <a:srgbClr val="BB9C53"/>
              </a:solidFill>
              <a:latin typeface="Century Gothic" panose="020B0502020202020204" pitchFamily="34" charset="0"/>
              <a:cs typeface="Trebuchet MS"/>
            </a:endParaRPr>
          </a:p>
        </p:txBody>
      </p:sp>
      <p:sp>
        <p:nvSpPr>
          <p:cNvPr id="26" name="object 18">
            <a:extLst>
              <a:ext uri="{FF2B5EF4-FFF2-40B4-BE49-F238E27FC236}">
                <a16:creationId xmlns:a16="http://schemas.microsoft.com/office/drawing/2014/main" id="{5AE77D42-B500-F647-90A0-771A75A0A90E}"/>
              </a:ext>
            </a:extLst>
          </p:cNvPr>
          <p:cNvSpPr txBox="1">
            <a:spLocks/>
          </p:cNvSpPr>
          <p:nvPr/>
        </p:nvSpPr>
        <p:spPr>
          <a:xfrm>
            <a:off x="2113923" y="2748382"/>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dirty="0">
                <a:solidFill>
                  <a:srgbClr val="BB9C53"/>
                </a:solidFill>
                <a:latin typeface="Century Gothic" panose="020B0502020202020204" pitchFamily="34" charset="0"/>
                <a:cs typeface="Trebuchet MS"/>
              </a:rPr>
              <a:t>3</a:t>
            </a:r>
            <a:endParaRPr lang="en-GB" sz="4800" b="1" kern="0" dirty="0">
              <a:solidFill>
                <a:srgbClr val="BB9C53"/>
              </a:solidFill>
              <a:latin typeface="Century Gothic" panose="020B0502020202020204" pitchFamily="34" charset="0"/>
              <a:cs typeface="Trebuchet MS"/>
            </a:endParaRPr>
          </a:p>
        </p:txBody>
      </p:sp>
      <p:sp>
        <p:nvSpPr>
          <p:cNvPr id="27" name="object 18">
            <a:extLst>
              <a:ext uri="{FF2B5EF4-FFF2-40B4-BE49-F238E27FC236}">
                <a16:creationId xmlns:a16="http://schemas.microsoft.com/office/drawing/2014/main" id="{E052B90D-AE14-4844-84B4-37F529149674}"/>
              </a:ext>
            </a:extLst>
          </p:cNvPr>
          <p:cNvSpPr txBox="1">
            <a:spLocks/>
          </p:cNvSpPr>
          <p:nvPr/>
        </p:nvSpPr>
        <p:spPr>
          <a:xfrm>
            <a:off x="2113923" y="3686604"/>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4</a:t>
            </a:r>
            <a:endParaRPr lang="en-GB" sz="4800" b="1" kern="0">
              <a:solidFill>
                <a:srgbClr val="BB9C53"/>
              </a:solidFill>
              <a:latin typeface="Century Gothic" panose="020B0502020202020204" pitchFamily="34" charset="0"/>
              <a:cs typeface="Trebuchet MS"/>
            </a:endParaRPr>
          </a:p>
        </p:txBody>
      </p:sp>
      <p:sp>
        <p:nvSpPr>
          <p:cNvPr id="14" name="Rectangle 13">
            <a:extLst>
              <a:ext uri="{FF2B5EF4-FFF2-40B4-BE49-F238E27FC236}">
                <a16:creationId xmlns:a16="http://schemas.microsoft.com/office/drawing/2014/main" id="{347EDEBC-3B57-471E-B7C1-5DFF225A6AFE}"/>
              </a:ext>
            </a:extLst>
          </p:cNvPr>
          <p:cNvSpPr/>
          <p:nvPr/>
        </p:nvSpPr>
        <p:spPr>
          <a:xfrm rot="16200000">
            <a:off x="784004" y="-228940"/>
            <a:ext cx="931991" cy="2499997"/>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18">
            <a:extLst>
              <a:ext uri="{FF2B5EF4-FFF2-40B4-BE49-F238E27FC236}">
                <a16:creationId xmlns:a16="http://schemas.microsoft.com/office/drawing/2014/main" id="{671D940F-F246-4D7D-98E6-0FA4EA3CCEA2}"/>
              </a:ext>
            </a:extLst>
          </p:cNvPr>
          <p:cNvSpPr txBox="1">
            <a:spLocks/>
          </p:cNvSpPr>
          <p:nvPr/>
        </p:nvSpPr>
        <p:spPr>
          <a:xfrm>
            <a:off x="429203" y="722683"/>
            <a:ext cx="2229006" cy="52004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3300" b="1" kern="0" spc="-45">
                <a:solidFill>
                  <a:schemeClr val="bg1"/>
                </a:solidFill>
                <a:latin typeface="Century Gothic" panose="020B0502020202020204" pitchFamily="34" charset="0"/>
                <a:cs typeface="Trebuchet MS"/>
              </a:rPr>
              <a:t>AGENDA</a:t>
            </a:r>
            <a:endParaRPr lang="en-GB" sz="3300" b="1" kern="0">
              <a:solidFill>
                <a:schemeClr val="bg1"/>
              </a:solidFill>
              <a:latin typeface="Century Gothic" panose="020B0502020202020204" pitchFamily="34" charset="0"/>
              <a:cs typeface="Trebuchet MS"/>
            </a:endParaRPr>
          </a:p>
        </p:txBody>
      </p:sp>
      <p:sp>
        <p:nvSpPr>
          <p:cNvPr id="17" name="TextBox 16">
            <a:extLst>
              <a:ext uri="{FF2B5EF4-FFF2-40B4-BE49-F238E27FC236}">
                <a16:creationId xmlns:a16="http://schemas.microsoft.com/office/drawing/2014/main" id="{E18B8794-A7D2-4591-B5F3-A0B6EEB4DACC}"/>
              </a:ext>
            </a:extLst>
          </p:cNvPr>
          <p:cNvSpPr txBox="1"/>
          <p:nvPr/>
        </p:nvSpPr>
        <p:spPr>
          <a:xfrm>
            <a:off x="3501510" y="4692875"/>
            <a:ext cx="4757093" cy="483466"/>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pPr algn="just">
              <a:lnSpc>
                <a:spcPct val="150000"/>
              </a:lnSpc>
              <a:buSzPts val="1500"/>
            </a:pPr>
            <a:r>
              <a:rPr lang="en-US" sz="1900" dirty="0">
                <a:solidFill>
                  <a:schemeClr val="bg1"/>
                </a:solidFill>
                <a:latin typeface="Century Gothic"/>
              </a:rPr>
              <a:t>Examples Of Certificates</a:t>
            </a:r>
          </a:p>
        </p:txBody>
      </p:sp>
      <p:sp>
        <p:nvSpPr>
          <p:cNvPr id="20" name="object 18">
            <a:extLst>
              <a:ext uri="{FF2B5EF4-FFF2-40B4-BE49-F238E27FC236}">
                <a16:creationId xmlns:a16="http://schemas.microsoft.com/office/drawing/2014/main" id="{9CE22F27-E72E-4933-8DA8-4B44BA935AA8}"/>
              </a:ext>
            </a:extLst>
          </p:cNvPr>
          <p:cNvSpPr txBox="1">
            <a:spLocks/>
          </p:cNvSpPr>
          <p:nvPr/>
        </p:nvSpPr>
        <p:spPr>
          <a:xfrm>
            <a:off x="2113923" y="4625587"/>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5</a:t>
            </a:r>
            <a:endParaRPr lang="en-GB" sz="4800" b="1" kern="0">
              <a:solidFill>
                <a:srgbClr val="BB9C53"/>
              </a:solidFill>
              <a:latin typeface="Century Gothic" panose="020B0502020202020204" pitchFamily="34" charset="0"/>
              <a:cs typeface="Trebuchet MS"/>
            </a:endParaRPr>
          </a:p>
        </p:txBody>
      </p:sp>
      <p:sp>
        <p:nvSpPr>
          <p:cNvPr id="28" name="TextBox 27">
            <a:extLst>
              <a:ext uri="{FF2B5EF4-FFF2-40B4-BE49-F238E27FC236}">
                <a16:creationId xmlns:a16="http://schemas.microsoft.com/office/drawing/2014/main" id="{17B7A121-E6B1-4475-AE73-D4945F3E520D}"/>
              </a:ext>
            </a:extLst>
          </p:cNvPr>
          <p:cNvSpPr txBox="1"/>
          <p:nvPr/>
        </p:nvSpPr>
        <p:spPr>
          <a:xfrm>
            <a:off x="3501510" y="5675509"/>
            <a:ext cx="4757093" cy="483466"/>
          </a:xfrm>
          <a:prstGeom prst="rect">
            <a:avLst/>
          </a:prstGeom>
          <a:noFill/>
          <a:effectLst>
            <a:outerShdw blurRad="50800" dist="38100" dir="2700000" algn="tl" rotWithShape="0">
              <a:prstClr val="black">
                <a:alpha val="40000"/>
              </a:prstClr>
            </a:outerShdw>
          </a:effectLst>
        </p:spPr>
        <p:txBody>
          <a:bodyPr wrap="square">
            <a:spAutoFit/>
          </a:bodyPr>
          <a:lstStyle/>
          <a:p>
            <a:pPr algn="just" rtl="0" eaLnBrk="1" latinLnBrk="0" hangingPunct="1">
              <a:lnSpc>
                <a:spcPct val="150000"/>
              </a:lnSpc>
              <a:spcBef>
                <a:spcPts val="0"/>
              </a:spcBef>
              <a:spcAft>
                <a:spcPts val="0"/>
              </a:spcAft>
              <a:buClrTx/>
              <a:buSzPts val="1500"/>
            </a:pPr>
            <a:r>
              <a:rPr lang="en-US" sz="1900" kern="1200">
                <a:solidFill>
                  <a:schemeClr val="bg1"/>
                </a:solidFill>
                <a:effectLst/>
                <a:latin typeface="Century Gothic" panose="020B0502020202020204" pitchFamily="34" charset="0"/>
                <a:ea typeface="+mn-ea"/>
                <a:cs typeface="+mn-cs"/>
              </a:rPr>
              <a:t>Q&amp;A</a:t>
            </a:r>
            <a:endParaRPr lang="en-ZA" sz="1900">
              <a:solidFill>
                <a:schemeClr val="bg1"/>
              </a:solidFill>
              <a:effectLst/>
            </a:endParaRPr>
          </a:p>
        </p:txBody>
      </p:sp>
      <p:sp>
        <p:nvSpPr>
          <p:cNvPr id="29" name="object 18">
            <a:extLst>
              <a:ext uri="{FF2B5EF4-FFF2-40B4-BE49-F238E27FC236}">
                <a16:creationId xmlns:a16="http://schemas.microsoft.com/office/drawing/2014/main" id="{C189ACAC-299A-4346-9BBF-99987F75152D}"/>
              </a:ext>
            </a:extLst>
          </p:cNvPr>
          <p:cNvSpPr txBox="1">
            <a:spLocks/>
          </p:cNvSpPr>
          <p:nvPr/>
        </p:nvSpPr>
        <p:spPr>
          <a:xfrm>
            <a:off x="2113923" y="5552064"/>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6</a:t>
            </a:r>
            <a:endParaRPr lang="en-GB" sz="4800" b="1" kern="0">
              <a:solidFill>
                <a:srgbClr val="BB9C53"/>
              </a:solidFill>
              <a:latin typeface="Century Gothic" panose="020B0502020202020204" pitchFamily="34" charset="0"/>
              <a:cs typeface="Trebuchet MS"/>
            </a:endParaRPr>
          </a:p>
        </p:txBody>
      </p:sp>
      <p:sp>
        <p:nvSpPr>
          <p:cNvPr id="2" name="TextBox 1">
            <a:extLst>
              <a:ext uri="{FF2B5EF4-FFF2-40B4-BE49-F238E27FC236}">
                <a16:creationId xmlns:a16="http://schemas.microsoft.com/office/drawing/2014/main" id="{4C990ADE-DF30-33A7-6458-E913AEE1B6F8}"/>
              </a:ext>
            </a:extLst>
          </p:cNvPr>
          <p:cNvSpPr txBox="1"/>
          <p:nvPr/>
        </p:nvSpPr>
        <p:spPr>
          <a:xfrm>
            <a:off x="3501510" y="1998017"/>
            <a:ext cx="4851914" cy="384721"/>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r>
              <a:rPr lang="en-GB" sz="1900">
                <a:solidFill>
                  <a:schemeClr val="bg1"/>
                </a:solidFill>
                <a:latin typeface="Century Gothic"/>
              </a:rPr>
              <a:t>Criminal Sanctions</a:t>
            </a:r>
            <a:endParaRPr lang="en-US">
              <a:solidFill>
                <a:schemeClr val="bg1"/>
              </a:solidFill>
            </a:endParaRPr>
          </a:p>
        </p:txBody>
      </p:sp>
    </p:spTree>
    <p:extLst>
      <p:ext uri="{BB962C8B-B14F-4D97-AF65-F5344CB8AC3E}">
        <p14:creationId xmlns:p14="http://schemas.microsoft.com/office/powerpoint/2010/main" val="371966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5C9978-CADA-64CD-14E9-120C5C6D89A2}"/>
              </a:ext>
            </a:extLst>
          </p:cNvPr>
          <p:cNvSpPr/>
          <p:nvPr/>
        </p:nvSpPr>
        <p:spPr>
          <a:xfrm rot="16200000">
            <a:off x="1138526" y="-1143000"/>
            <a:ext cx="6857999" cy="9144000"/>
          </a:xfrm>
          <a:prstGeom prst="rect">
            <a:avLst/>
          </a:prstGeom>
          <a:gradFill>
            <a:gsLst>
              <a:gs pos="100000">
                <a:schemeClr val="tx1">
                  <a:alpha val="75000"/>
                </a:schemeClr>
              </a:gs>
              <a:gs pos="100000">
                <a:schemeClr val="tx1">
                  <a:alpha val="2000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53E490-4DC7-5145-A8A9-41B38063BA3A}"/>
              </a:ext>
            </a:extLst>
          </p:cNvPr>
          <p:cNvSpPr/>
          <p:nvPr/>
        </p:nvSpPr>
        <p:spPr>
          <a:xfrm rot="16200000">
            <a:off x="1464406" y="-909341"/>
            <a:ext cx="931991" cy="3860803"/>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286327" y="741155"/>
            <a:ext cx="3222171" cy="52004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ctr">
              <a:spcBef>
                <a:spcPts val="95"/>
              </a:spcBef>
            </a:pPr>
            <a:r>
              <a:rPr lang="en-GB" sz="3300" b="1" kern="0" spc="-45">
                <a:solidFill>
                  <a:schemeClr val="bg1"/>
                </a:solidFill>
                <a:latin typeface="Century Gothic" panose="020B0502020202020204" pitchFamily="34" charset="0"/>
                <a:cs typeface="Trebuchet MS"/>
              </a:rPr>
              <a:t>GROUND RULES</a:t>
            </a:r>
            <a:endParaRPr lang="en-GB" sz="3300" b="1" kern="0">
              <a:solidFill>
                <a:schemeClr val="bg1"/>
              </a:solidFill>
              <a:latin typeface="Century Gothic" panose="020B0502020202020204" pitchFamily="34" charset="0"/>
              <a:cs typeface="Trebuchet MS"/>
            </a:endParaRPr>
          </a:p>
        </p:txBody>
      </p:sp>
      <p:sp>
        <p:nvSpPr>
          <p:cNvPr id="4" name="TextBox 3">
            <a:extLst>
              <a:ext uri="{FF2B5EF4-FFF2-40B4-BE49-F238E27FC236}">
                <a16:creationId xmlns:a16="http://schemas.microsoft.com/office/drawing/2014/main" id="{2182B9A5-0EBA-5B17-AA80-BB02DC907D62}"/>
              </a:ext>
            </a:extLst>
          </p:cNvPr>
          <p:cNvSpPr txBox="1"/>
          <p:nvPr/>
        </p:nvSpPr>
        <p:spPr>
          <a:xfrm>
            <a:off x="286327" y="1856244"/>
            <a:ext cx="8562398" cy="3139321"/>
          </a:xfrm>
          <a:prstGeom prst="rect">
            <a:avLst/>
          </a:prstGeom>
          <a:noFill/>
        </p:spPr>
        <p:txBody>
          <a:bodyPr wrap="square">
            <a:spAutoFit/>
          </a:bodyPr>
          <a:lstStyle/>
          <a:p>
            <a:pPr marL="285750" indent="-285750" algn="just">
              <a:buClr>
                <a:srgbClr val="BB9C53"/>
              </a:buClr>
              <a:buSzPct val="150000"/>
              <a:buFont typeface="Arial" panose="020B0604020202020204" pitchFamily="34" charset="0"/>
              <a:buChar char="•"/>
            </a:pPr>
            <a:r>
              <a:rPr lang="en-US" dirty="0">
                <a:solidFill>
                  <a:schemeClr val="bg1"/>
                </a:solidFill>
                <a:latin typeface="Century Gothic"/>
              </a:rPr>
              <a:t>By default, all attendees' videos are off and mics muted.</a:t>
            </a:r>
          </a:p>
          <a:p>
            <a:pPr marL="285750" indent="-285750" algn="just">
              <a:buClr>
                <a:srgbClr val="BB9C53"/>
              </a:buClr>
              <a:buSzPct val="150000"/>
              <a:buFont typeface="Arial" panose="020B0604020202020204" pitchFamily="34" charset="0"/>
              <a:buChar char="•"/>
            </a:pPr>
            <a:endParaRPr lang="en-US" dirty="0">
              <a:solidFill>
                <a:schemeClr val="bg1"/>
              </a:solidFill>
              <a:latin typeface="Century Gothic"/>
            </a:endParaRPr>
          </a:p>
          <a:p>
            <a:pPr marL="285750" indent="-285750" algn="just">
              <a:buClr>
                <a:srgbClr val="BB9C53"/>
              </a:buClr>
              <a:buSzPct val="150000"/>
              <a:buFont typeface="Arial" panose="020B0604020202020204" pitchFamily="34" charset="0"/>
              <a:buChar char="•"/>
            </a:pPr>
            <a:r>
              <a:rPr lang="en-US" dirty="0">
                <a:solidFill>
                  <a:schemeClr val="bg1"/>
                </a:solidFill>
                <a:latin typeface="Century Gothic"/>
              </a:rPr>
              <a:t>Any technical difficulties must be communicated in the chat section.</a:t>
            </a:r>
          </a:p>
          <a:p>
            <a:pPr marL="285750" indent="-285750" algn="just">
              <a:buClr>
                <a:srgbClr val="BB9C53"/>
              </a:buClr>
              <a:buSzPct val="150000"/>
              <a:buFont typeface="Arial" panose="020B0604020202020204" pitchFamily="34" charset="0"/>
              <a:buChar char="•"/>
            </a:pPr>
            <a:endParaRPr lang="en-US" dirty="0">
              <a:solidFill>
                <a:schemeClr val="bg1"/>
              </a:solidFill>
              <a:latin typeface="Century Gothic"/>
            </a:endParaRPr>
          </a:p>
          <a:p>
            <a:pPr marL="285750" indent="-285750" algn="just">
              <a:buClr>
                <a:srgbClr val="BB9C53"/>
              </a:buClr>
              <a:buSzPct val="150000"/>
              <a:buFont typeface="Arial" panose="020B0604020202020204" pitchFamily="34" charset="0"/>
              <a:buChar char="•"/>
            </a:pPr>
            <a:r>
              <a:rPr lang="en-US" dirty="0">
                <a:solidFill>
                  <a:schemeClr val="bg1"/>
                </a:solidFill>
                <a:latin typeface="Century Gothic"/>
              </a:rPr>
              <a:t>There will be a poll at the end of the webinar. Answers are strictly confidential.</a:t>
            </a:r>
          </a:p>
          <a:p>
            <a:pPr marL="285750" indent="-285750" algn="just">
              <a:buClr>
                <a:srgbClr val="BB9C53"/>
              </a:buClr>
              <a:buSzPct val="150000"/>
              <a:buFont typeface="Arial" panose="020B0604020202020204" pitchFamily="34" charset="0"/>
              <a:buChar char="•"/>
            </a:pPr>
            <a:endParaRPr lang="en-US" dirty="0">
              <a:solidFill>
                <a:schemeClr val="bg1"/>
              </a:solidFill>
              <a:latin typeface="Century Gothic"/>
            </a:endParaRPr>
          </a:p>
          <a:p>
            <a:pPr marL="285750" indent="-285750" algn="just">
              <a:buClr>
                <a:srgbClr val="BB9C53"/>
              </a:buClr>
              <a:buSzPct val="150000"/>
              <a:buFont typeface="Arial" panose="020B0604020202020204" pitchFamily="34" charset="0"/>
              <a:buChar char="•"/>
            </a:pPr>
            <a:r>
              <a:rPr lang="en-US" dirty="0">
                <a:solidFill>
                  <a:schemeClr val="bg1"/>
                </a:solidFill>
                <a:latin typeface="Century Gothic"/>
              </a:rPr>
              <a:t>Keep webinar engaging – please submit your questions and we address at the end of the webinar. </a:t>
            </a:r>
          </a:p>
          <a:p>
            <a:pPr marL="285750" indent="-285750" algn="just">
              <a:buClr>
                <a:srgbClr val="BB9C53"/>
              </a:buClr>
              <a:buSzPct val="150000"/>
              <a:buFont typeface="Arial" panose="020B0604020202020204" pitchFamily="34" charset="0"/>
              <a:buChar char="•"/>
            </a:pPr>
            <a:endParaRPr lang="en-US" dirty="0">
              <a:solidFill>
                <a:schemeClr val="bg1"/>
              </a:solidFill>
              <a:latin typeface="Century Gothic"/>
            </a:endParaRPr>
          </a:p>
          <a:p>
            <a:pPr marL="285750" indent="-285750" algn="just">
              <a:buClr>
                <a:srgbClr val="BB9C53"/>
              </a:buClr>
              <a:buSzPct val="150000"/>
              <a:buFont typeface="Arial" panose="020B0604020202020204" pitchFamily="34" charset="0"/>
              <a:buChar char="•"/>
            </a:pPr>
            <a:r>
              <a:rPr lang="en-US" dirty="0">
                <a:solidFill>
                  <a:schemeClr val="bg1"/>
                </a:solidFill>
                <a:latin typeface="Century Gothic"/>
              </a:rPr>
              <a:t>Presentation will be sent to attendees after event.</a:t>
            </a:r>
          </a:p>
        </p:txBody>
      </p:sp>
    </p:spTree>
    <p:extLst>
      <p:ext uri="{BB962C8B-B14F-4D97-AF65-F5344CB8AC3E}">
        <p14:creationId xmlns:p14="http://schemas.microsoft.com/office/powerpoint/2010/main" val="224325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E1A9CC8C-F898-C1FA-95D8-667FEAEA7FFB}"/>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11" name="Rectangle 10">
            <a:extLst>
              <a:ext uri="{FF2B5EF4-FFF2-40B4-BE49-F238E27FC236}">
                <a16:creationId xmlns:a16="http://schemas.microsoft.com/office/drawing/2014/main" id="{4BF2506A-0D2A-EA40-90AB-CF105CE4BA36}"/>
              </a:ext>
            </a:extLst>
          </p:cNvPr>
          <p:cNvSpPr/>
          <p:nvPr/>
        </p:nvSpPr>
        <p:spPr>
          <a:xfrm rot="5400000">
            <a:off x="4085199" y="-3769140"/>
            <a:ext cx="624466"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457200" y="456469"/>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marR="0" lvl="0" indent="0" algn="l" defTabSz="457200" rtl="0" eaLnBrk="1" fontAlgn="auto" latinLnBrk="0" hangingPunct="1">
              <a:lnSpc>
                <a:spcPct val="100000"/>
              </a:lnSpc>
              <a:spcBef>
                <a:spcPts val="95"/>
              </a:spcBef>
              <a:spcAft>
                <a:spcPts val="0"/>
              </a:spcAft>
              <a:buClrTx/>
              <a:buSzTx/>
              <a:buFontTx/>
              <a:buNone/>
              <a:tabLst/>
              <a:defRPr/>
            </a:pPr>
            <a:r>
              <a:rPr kumimoji="0" lang="en-GB" sz="2000" b="1" i="0" u="none" strike="noStrike" kern="0" cap="none" spc="-45" normalizeH="0" baseline="0" noProof="0">
                <a:ln>
                  <a:noFill/>
                </a:ln>
                <a:solidFill>
                  <a:prstClr val="white"/>
                </a:solidFill>
                <a:effectLst/>
                <a:uLnTx/>
                <a:uFillTx/>
                <a:latin typeface="Century Gothic" panose="020B0502020202020204" pitchFamily="34" charset="0"/>
                <a:ea typeface="+mj-ea"/>
                <a:cs typeface="Trebuchet MS"/>
              </a:rPr>
              <a:t>GENERAL COMMENTS</a:t>
            </a:r>
          </a:p>
        </p:txBody>
      </p:sp>
      <p:sp>
        <p:nvSpPr>
          <p:cNvPr id="21" name="Rectangle 20">
            <a:extLst>
              <a:ext uri="{FF2B5EF4-FFF2-40B4-BE49-F238E27FC236}">
                <a16:creationId xmlns:a16="http://schemas.microsoft.com/office/drawing/2014/main" id="{8D44A297-2AC2-9240-9533-CF530527246D}"/>
              </a:ext>
            </a:extLst>
          </p:cNvPr>
          <p:cNvSpPr/>
          <p:nvPr/>
        </p:nvSpPr>
        <p:spPr>
          <a:xfrm rot="5400000">
            <a:off x="8742700" y="539227"/>
            <a:ext cx="62446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
            <a:extLst>
              <a:ext uri="{FF2B5EF4-FFF2-40B4-BE49-F238E27FC236}">
                <a16:creationId xmlns:a16="http://schemas.microsoft.com/office/drawing/2014/main" id="{EB6FF04C-B8EA-4BBB-79F2-C9C687D9ECD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8563"/>
          <a:stretch/>
        </p:blipFill>
        <p:spPr bwMode="auto">
          <a:xfrm>
            <a:off x="451942" y="4625758"/>
            <a:ext cx="8400244" cy="9315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65E56C5-F530-5060-F7EE-2B14FDF5803B}"/>
              </a:ext>
            </a:extLst>
          </p:cNvPr>
          <p:cNvSpPr txBox="1"/>
          <p:nvPr/>
        </p:nvSpPr>
        <p:spPr>
          <a:xfrm>
            <a:off x="451942" y="1197620"/>
            <a:ext cx="8234858" cy="3539430"/>
          </a:xfrm>
          <a:prstGeom prst="rect">
            <a:avLst/>
          </a:prstGeom>
          <a:noFill/>
        </p:spPr>
        <p:txBody>
          <a:bodyPr wrap="square" lIns="91440" tIns="45720" rIns="91440" bIns="45720" anchor="t">
            <a:spAutoFit/>
          </a:bodyPr>
          <a:lstStyle/>
          <a:p>
            <a:pPr marL="285750" marR="0" lvl="0" indent="-285750" algn="just" defTabSz="457200" rtl="0" eaLnBrk="1" fontAlgn="auto" latinLnBrk="0" hangingPunct="1">
              <a:lnSpc>
                <a:spcPct val="100000"/>
              </a:lnSpc>
              <a:spcBef>
                <a:spcPts val="0"/>
              </a:spcBef>
              <a:spcAft>
                <a:spcPts val="0"/>
              </a:spcAft>
              <a:buClr>
                <a:srgbClr val="BB9C53"/>
              </a:buClr>
              <a:buSzPct val="130000"/>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a:ea typeface="+mn-ea"/>
                <a:cs typeface="+mn-cs"/>
              </a:rPr>
              <a:t>Good to do session again with SA Chamber members and following the roadshow last year!</a:t>
            </a:r>
          </a:p>
          <a:p>
            <a:pPr marL="285750" marR="0" lvl="0" indent="-285750" algn="just" defTabSz="457200" rtl="0" eaLnBrk="1" fontAlgn="auto" latinLnBrk="0" hangingPunct="1">
              <a:lnSpc>
                <a:spcPct val="100000"/>
              </a:lnSpc>
              <a:spcBef>
                <a:spcPts val="0"/>
              </a:spcBef>
              <a:spcAft>
                <a:spcPts val="0"/>
              </a:spcAft>
              <a:buClr>
                <a:srgbClr val="BB9C53"/>
              </a:buClr>
              <a:buSzPct val="130000"/>
              <a:buFont typeface="Arial" panose="020B0604020202020204" pitchFamily="34" charset="0"/>
              <a:buChar char="•"/>
              <a:tabLst/>
              <a:defRPr/>
            </a:pPr>
            <a:endParaRPr lang="en-GB" sz="1600" dirty="0">
              <a:solidFill>
                <a:prstClr val="black"/>
              </a:solidFill>
              <a:latin typeface="Century Gothic"/>
            </a:endParaRPr>
          </a:p>
          <a:p>
            <a:pPr marL="285750" marR="0" lvl="0" indent="-285750" algn="just" defTabSz="457200" rtl="0" eaLnBrk="1" fontAlgn="auto" latinLnBrk="0" hangingPunct="1">
              <a:lnSpc>
                <a:spcPct val="100000"/>
              </a:lnSpc>
              <a:spcBef>
                <a:spcPts val="0"/>
              </a:spcBef>
              <a:spcAft>
                <a:spcPts val="0"/>
              </a:spcAft>
              <a:buClr>
                <a:srgbClr val="BB9C53"/>
              </a:buClr>
              <a:buSzPct val="130000"/>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a:ea typeface="+mn-ea"/>
                <a:cs typeface="+mn-cs"/>
              </a:rPr>
              <a:t>High-level overview of the new SARS Approval </a:t>
            </a:r>
            <a:r>
              <a:rPr kumimoji="0" lang="en-GB" sz="1600" b="0" i="0" u="none" strike="noStrike" kern="1200" cap="none" spc="0" normalizeH="0" baseline="0" noProof="0" dirty="0" err="1">
                <a:ln>
                  <a:noFill/>
                </a:ln>
                <a:solidFill>
                  <a:prstClr val="black"/>
                </a:solidFill>
                <a:effectLst/>
                <a:uLnTx/>
                <a:uFillTx/>
                <a:latin typeface="Century Gothic"/>
                <a:ea typeface="+mn-ea"/>
                <a:cs typeface="+mn-cs"/>
              </a:rPr>
              <a:t>Internationa</a:t>
            </a:r>
            <a:r>
              <a:rPr lang="en-GB" sz="1600" dirty="0">
                <a:solidFill>
                  <a:prstClr val="black"/>
                </a:solidFill>
                <a:latin typeface="Century Gothic"/>
              </a:rPr>
              <a:t>l</a:t>
            </a:r>
            <a:r>
              <a:rPr kumimoji="0" lang="en-GB" sz="1600" b="0" i="0" u="none" strike="noStrike" kern="1200" cap="none" spc="0" normalizeH="0" baseline="0" noProof="0" dirty="0">
                <a:ln>
                  <a:noFill/>
                </a:ln>
                <a:solidFill>
                  <a:prstClr val="black"/>
                </a:solidFill>
                <a:effectLst/>
                <a:uLnTx/>
                <a:uFillTx/>
                <a:latin typeface="Century Gothic"/>
                <a:ea typeface="+mn-ea"/>
                <a:cs typeface="+mn-cs"/>
              </a:rPr>
              <a:t> Transfer “AIT” - the enhanced TCS process that consolidates the FIA and Financial Emigration into a single application.</a:t>
            </a:r>
          </a:p>
          <a:p>
            <a:pPr marL="0" marR="0" lvl="0" indent="0" algn="just" defTabSz="457200" rtl="0" eaLnBrk="1" fontAlgn="auto" latinLnBrk="0" hangingPunct="1">
              <a:lnSpc>
                <a:spcPct val="100000"/>
              </a:lnSpc>
              <a:spcBef>
                <a:spcPts val="0"/>
              </a:spcBef>
              <a:spcAft>
                <a:spcPts val="0"/>
              </a:spcAft>
              <a:buClr>
                <a:srgbClr val="BB9C53"/>
              </a:buClr>
              <a:buSzPct val="130000"/>
              <a:buFontTx/>
              <a:buNone/>
              <a:tabLst/>
              <a:defRPr/>
            </a:pPr>
            <a:endParaRPr kumimoji="0" lang="en-GB" sz="16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just" defTabSz="457200" rtl="0" eaLnBrk="1" fontAlgn="auto" latinLnBrk="0" hangingPunct="1">
              <a:lnSpc>
                <a:spcPct val="100000"/>
              </a:lnSpc>
              <a:spcBef>
                <a:spcPts val="0"/>
              </a:spcBef>
              <a:spcAft>
                <a:spcPts val="0"/>
              </a:spcAft>
              <a:buClr>
                <a:srgbClr val="BB9C53"/>
              </a:buClr>
              <a:buSzPct val="130000"/>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a:ea typeface="+mn-ea"/>
                <a:cs typeface="+mn-cs"/>
              </a:rPr>
              <a:t>Important to understand that Government is "following the money". SARS is being clever in their approach to track down non-compliance with an effective self-audit – following the money trail.</a:t>
            </a:r>
          </a:p>
          <a:p>
            <a:pPr marR="0" lvl="0" algn="just" defTabSz="457200" rtl="0" eaLnBrk="1" fontAlgn="auto" latinLnBrk="0" hangingPunct="1">
              <a:lnSpc>
                <a:spcPct val="100000"/>
              </a:lnSpc>
              <a:spcBef>
                <a:spcPts val="0"/>
              </a:spcBef>
              <a:spcAft>
                <a:spcPts val="0"/>
              </a:spcAft>
              <a:buClr>
                <a:srgbClr val="BB9C53"/>
              </a:buClr>
              <a:buSzPct val="130000"/>
              <a:tabLst/>
              <a:defRPr/>
            </a:pPr>
            <a:endParaRPr kumimoji="0" lang="en-GB" sz="16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just" defTabSz="457200" rtl="0" eaLnBrk="1" fontAlgn="auto" latinLnBrk="0" hangingPunct="1">
              <a:lnSpc>
                <a:spcPct val="100000"/>
              </a:lnSpc>
              <a:spcBef>
                <a:spcPts val="0"/>
              </a:spcBef>
              <a:spcAft>
                <a:spcPts val="0"/>
              </a:spcAft>
              <a:buClr>
                <a:srgbClr val="BB9C53"/>
              </a:buClr>
              <a:buSzPct val="130000"/>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a:ea typeface="+mn-ea"/>
                <a:cs typeface="+mn-cs"/>
              </a:rPr>
              <a:t>Sharing what we encounter as one of South Africa’s largest 6 tax providers and for the benefit of wider market becoming smarter together. </a:t>
            </a:r>
            <a:endParaRPr kumimoji="0" lang="en-GB" sz="8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just" defTabSz="457200" rtl="0" eaLnBrk="1" fontAlgn="auto" latinLnBrk="0" hangingPunct="1">
              <a:lnSpc>
                <a:spcPct val="100000"/>
              </a:lnSpc>
              <a:spcBef>
                <a:spcPts val="0"/>
              </a:spcBef>
              <a:spcAft>
                <a:spcPts val="0"/>
              </a:spcAft>
              <a:buClr>
                <a:srgbClr val="BB9C53"/>
              </a:buClr>
              <a:buSzPct val="130000"/>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nvGrpSpPr>
          <p:cNvPr id="9" name="Group 8">
            <a:extLst>
              <a:ext uri="{FF2B5EF4-FFF2-40B4-BE49-F238E27FC236}">
                <a16:creationId xmlns:a16="http://schemas.microsoft.com/office/drawing/2014/main" id="{F1A39817-13B6-7178-0B68-658FED238843}"/>
              </a:ext>
            </a:extLst>
          </p:cNvPr>
          <p:cNvGrpSpPr/>
          <p:nvPr/>
        </p:nvGrpSpPr>
        <p:grpSpPr>
          <a:xfrm>
            <a:off x="451942" y="6440547"/>
            <a:ext cx="8391038" cy="261316"/>
            <a:chOff x="451942" y="6440547"/>
            <a:chExt cx="8391038" cy="261316"/>
          </a:xfrm>
        </p:grpSpPr>
        <p:sp>
          <p:nvSpPr>
            <p:cNvPr id="10" name="object 18">
              <a:extLst>
                <a:ext uri="{FF2B5EF4-FFF2-40B4-BE49-F238E27FC236}">
                  <a16:creationId xmlns:a16="http://schemas.microsoft.com/office/drawing/2014/main" id="{ED686D1E-C54F-ED4F-82E2-91E1E6F535B2}"/>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JULY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2" name="Group 11">
              <a:extLst>
                <a:ext uri="{FF2B5EF4-FFF2-40B4-BE49-F238E27FC236}">
                  <a16:creationId xmlns:a16="http://schemas.microsoft.com/office/drawing/2014/main" id="{73EC66C8-2BCA-A8F4-4C94-C1B1EF7FCFD5}"/>
                </a:ext>
              </a:extLst>
            </p:cNvPr>
            <p:cNvGrpSpPr/>
            <p:nvPr/>
          </p:nvGrpSpPr>
          <p:grpSpPr>
            <a:xfrm>
              <a:off x="7269379" y="6440547"/>
              <a:ext cx="1573601" cy="261316"/>
              <a:chOff x="7269379" y="6440547"/>
              <a:chExt cx="1573601" cy="261316"/>
            </a:xfrm>
          </p:grpSpPr>
          <p:sp>
            <p:nvSpPr>
              <p:cNvPr id="13" name="object 18">
                <a:extLst>
                  <a:ext uri="{FF2B5EF4-FFF2-40B4-BE49-F238E27FC236}">
                    <a16:creationId xmlns:a16="http://schemas.microsoft.com/office/drawing/2014/main" id="{405E9277-A4B2-EE29-FC68-970E433D932C}"/>
                  </a:ext>
                </a:extLst>
              </p:cNvPr>
              <p:cNvSpPr txBox="1">
                <a:spLocks/>
              </p:cNvSpPr>
              <p:nvPr/>
            </p:nvSpPr>
            <p:spPr>
              <a:xfrm>
                <a:off x="7269379"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5" name="Picture 14" descr="Logo&#10;&#10;Description automatically generated">
                <a:extLst>
                  <a:ext uri="{FF2B5EF4-FFF2-40B4-BE49-F238E27FC236}">
                    <a16:creationId xmlns:a16="http://schemas.microsoft.com/office/drawing/2014/main" id="{00BF28E2-D591-EEAE-D68D-B1CBFC053D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7716" y="6440547"/>
                <a:ext cx="1045264" cy="261316"/>
              </a:xfrm>
              <a:prstGeom prst="rect">
                <a:avLst/>
              </a:prstGeom>
            </p:spPr>
          </p:pic>
        </p:grpSp>
      </p:grpSp>
    </p:spTree>
    <p:extLst>
      <p:ext uri="{BB962C8B-B14F-4D97-AF65-F5344CB8AC3E}">
        <p14:creationId xmlns:p14="http://schemas.microsoft.com/office/powerpoint/2010/main" val="340419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983A06-A81C-425C-8B51-829F523A70D8}"/>
              </a:ext>
            </a:extLst>
          </p:cNvPr>
          <p:cNvSpPr/>
          <p:nvPr/>
        </p:nvSpPr>
        <p:spPr>
          <a:xfrm rot="5400000">
            <a:off x="4832864" y="1403244"/>
            <a:ext cx="429618" cy="346363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5" name="TextBox 24">
            <a:extLst>
              <a:ext uri="{FF2B5EF4-FFF2-40B4-BE49-F238E27FC236}">
                <a16:creationId xmlns:a16="http://schemas.microsoft.com/office/drawing/2014/main" id="{2BB61616-7453-E14E-BC47-50CB77787BA5}"/>
              </a:ext>
            </a:extLst>
          </p:cNvPr>
          <p:cNvSpPr txBox="1"/>
          <p:nvPr/>
        </p:nvSpPr>
        <p:spPr>
          <a:xfrm>
            <a:off x="3572393" y="-53903"/>
            <a:ext cx="1184334" cy="1862048"/>
          </a:xfrm>
          <a:prstGeom prst="rect">
            <a:avLst/>
          </a:prstGeom>
          <a:noFill/>
        </p:spPr>
        <p:txBody>
          <a:bodyPr wrap="square">
            <a:spAutoFit/>
          </a:bodyPr>
          <a:lstStyle/>
          <a:p>
            <a:pPr>
              <a:defRPr/>
            </a:pPr>
            <a:r>
              <a:rPr lang="en-US" sz="11500">
                <a:solidFill>
                  <a:srgbClr val="BB9C53"/>
                </a:solidFill>
                <a:latin typeface="Andale Mono" panose="020B0509000000000004" pitchFamily="49" charset="0"/>
                <a:ea typeface="Baskerville" panose="02020502070401020303" pitchFamily="18" charset="0"/>
              </a:rPr>
              <a:t>“</a:t>
            </a:r>
            <a:endParaRPr lang="en-US" sz="1200">
              <a:solidFill>
                <a:srgbClr val="BB9C53"/>
              </a:solidFill>
              <a:latin typeface="Andale Mono" panose="020B0509000000000004" pitchFamily="49" charset="0"/>
              <a:ea typeface="Baskerville" panose="02020502070401020303" pitchFamily="18" charset="0"/>
            </a:endParaRPr>
          </a:p>
        </p:txBody>
      </p:sp>
      <p:pic>
        <p:nvPicPr>
          <p:cNvPr id="4" name="Picture 3" descr="Icon&#10;&#10;Description automatically generated">
            <a:extLst>
              <a:ext uri="{FF2B5EF4-FFF2-40B4-BE49-F238E27FC236}">
                <a16:creationId xmlns:a16="http://schemas.microsoft.com/office/drawing/2014/main" id="{58509F00-E64C-8B42-BDDE-C44E4E529E88}"/>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4267200"/>
            <a:ext cx="3911600" cy="3924300"/>
          </a:xfrm>
          <a:prstGeom prst="rect">
            <a:avLst/>
          </a:prstGeom>
          <a:effectLst/>
        </p:spPr>
      </p:pic>
      <p:sp>
        <p:nvSpPr>
          <p:cNvPr id="12" name="TextBox 11">
            <a:extLst>
              <a:ext uri="{FF2B5EF4-FFF2-40B4-BE49-F238E27FC236}">
                <a16:creationId xmlns:a16="http://schemas.microsoft.com/office/drawing/2014/main" id="{EC27AE6D-1791-2241-A2DB-856B4AE54281}"/>
              </a:ext>
            </a:extLst>
          </p:cNvPr>
          <p:cNvSpPr txBox="1"/>
          <p:nvPr/>
        </p:nvSpPr>
        <p:spPr>
          <a:xfrm>
            <a:off x="4462288" y="326408"/>
            <a:ext cx="4367678" cy="461665"/>
          </a:xfrm>
          <a:prstGeom prst="rect">
            <a:avLst/>
          </a:prstGeom>
          <a:noFill/>
        </p:spPr>
        <p:txBody>
          <a:bodyPr wrap="square">
            <a:spAutoFit/>
          </a:bodyPr>
          <a:lstStyle/>
          <a:p>
            <a:pPr>
              <a:defRPr/>
            </a:pPr>
            <a:r>
              <a:rPr lang="en-US" sz="1200" b="1">
                <a:solidFill>
                  <a:srgbClr val="282828"/>
                </a:solidFill>
                <a:latin typeface="Century Gothic" panose="020B0502020202020204" pitchFamily="34" charset="0"/>
              </a:rPr>
              <a:t>Judge Dennis M Davis, Chairman Davis Tax Committee, is quoted saying: </a:t>
            </a:r>
          </a:p>
        </p:txBody>
      </p:sp>
      <p:pic>
        <p:nvPicPr>
          <p:cNvPr id="20" name="Picture 19" descr="Graphical user interface, website&#10;&#10;Description automatically generated">
            <a:extLst>
              <a:ext uri="{FF2B5EF4-FFF2-40B4-BE49-F238E27FC236}">
                <a16:creationId xmlns:a16="http://schemas.microsoft.com/office/drawing/2014/main" id="{B610EB25-2CEC-AB4E-BAFF-4BF376C0B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96" y="-11289"/>
            <a:ext cx="3663280" cy="68580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75B4BF1-820A-D560-EFAD-C1BC2BA48153}"/>
              </a:ext>
            </a:extLst>
          </p:cNvPr>
          <p:cNvSpPr txBox="1"/>
          <p:nvPr/>
        </p:nvSpPr>
        <p:spPr>
          <a:xfrm>
            <a:off x="3763818" y="863031"/>
            <a:ext cx="5066148" cy="1892826"/>
          </a:xfrm>
          <a:prstGeom prst="rect">
            <a:avLst/>
          </a:prstGeom>
          <a:noFill/>
        </p:spPr>
        <p:txBody>
          <a:bodyPr wrap="square">
            <a:spAutoFit/>
          </a:bodyPr>
          <a:lstStyle/>
          <a:p>
            <a:pPr algn="just">
              <a:defRPr/>
            </a:pPr>
            <a:r>
              <a:rPr lang="en-ZA" sz="1300" i="1">
                <a:solidFill>
                  <a:srgbClr val="282828"/>
                </a:solidFill>
                <a:latin typeface="Century Gothic" panose="020B0502020202020204" pitchFamily="34" charset="0"/>
              </a:rPr>
              <a:t>“</a:t>
            </a:r>
            <a:r>
              <a:rPr lang="en-GB" sz="1300" i="1">
                <a:solidFill>
                  <a:srgbClr val="282828"/>
                </a:solidFill>
                <a:latin typeface="Century Gothic" panose="020B0502020202020204" pitchFamily="34" charset="0"/>
              </a:rPr>
              <a:t>In summary, the second edition of this carefully considered book (which not only deals with all the various tax implications of immigration/emigration but the taxation of residents working offshore) remains an invaluable guide to an increasingly complex set of tax challenges. Given these changes, it is an even more significant addition to our body of tax literature and will remain essential reading for anyone advising his or her client with regard to the tax consequences of migration and non-resident accruals.</a:t>
            </a:r>
            <a:r>
              <a:rPr lang="en-ZA" sz="1300" i="1">
                <a:solidFill>
                  <a:srgbClr val="282828"/>
                </a:solidFill>
                <a:latin typeface="Century Gothic" panose="020B0502020202020204" pitchFamily="34" charset="0"/>
              </a:rPr>
              <a:t>”</a:t>
            </a:r>
            <a:endParaRPr lang="en-US" sz="1300" i="1">
              <a:solidFill>
                <a:srgbClr val="282828"/>
              </a:solidFill>
              <a:latin typeface="CenturyGothic"/>
            </a:endParaRPr>
          </a:p>
        </p:txBody>
      </p:sp>
      <p:sp>
        <p:nvSpPr>
          <p:cNvPr id="10" name="object 18">
            <a:extLst>
              <a:ext uri="{FF2B5EF4-FFF2-40B4-BE49-F238E27FC236}">
                <a16:creationId xmlns:a16="http://schemas.microsoft.com/office/drawing/2014/main" id="{BDB78873-8A16-F63B-F030-8AF5DE9653BB}"/>
              </a:ext>
            </a:extLst>
          </p:cNvPr>
          <p:cNvSpPr txBox="1">
            <a:spLocks/>
          </p:cNvSpPr>
          <p:nvPr/>
        </p:nvSpPr>
        <p:spPr>
          <a:xfrm>
            <a:off x="3825568" y="2981220"/>
            <a:ext cx="3465663" cy="289209"/>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defRPr/>
            </a:pPr>
            <a:r>
              <a:rPr lang="en-GB" sz="1800" b="1" kern="0" spc="-45">
                <a:solidFill>
                  <a:prstClr val="white"/>
                </a:solidFill>
                <a:latin typeface="Century Gothic" panose="020B0502020202020204" pitchFamily="34" charset="0"/>
                <a:cs typeface="Trebuchet MS"/>
              </a:rPr>
              <a:t>OUR GLOBAL FOOTPRINT</a:t>
            </a:r>
          </a:p>
        </p:txBody>
      </p:sp>
      <p:sp>
        <p:nvSpPr>
          <p:cNvPr id="14" name="Rectangle 13">
            <a:extLst>
              <a:ext uri="{FF2B5EF4-FFF2-40B4-BE49-F238E27FC236}">
                <a16:creationId xmlns:a16="http://schemas.microsoft.com/office/drawing/2014/main" id="{6B0C52D1-8A53-C95C-488A-032D3762DF54}"/>
              </a:ext>
            </a:extLst>
          </p:cNvPr>
          <p:cNvSpPr/>
          <p:nvPr/>
        </p:nvSpPr>
        <p:spPr>
          <a:xfrm rot="5400000">
            <a:off x="8772174" y="2978045"/>
            <a:ext cx="429618" cy="314035"/>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6" name="TextBox 15">
            <a:extLst>
              <a:ext uri="{FF2B5EF4-FFF2-40B4-BE49-F238E27FC236}">
                <a16:creationId xmlns:a16="http://schemas.microsoft.com/office/drawing/2014/main" id="{79FD5DBC-3508-9AD0-EFE7-A0532D792416}"/>
              </a:ext>
            </a:extLst>
          </p:cNvPr>
          <p:cNvSpPr txBox="1"/>
          <p:nvPr/>
        </p:nvSpPr>
        <p:spPr>
          <a:xfrm>
            <a:off x="3763818" y="5986324"/>
            <a:ext cx="5066149" cy="692497"/>
          </a:xfrm>
          <a:prstGeom prst="rect">
            <a:avLst/>
          </a:prstGeom>
          <a:noFill/>
        </p:spPr>
        <p:txBody>
          <a:bodyPr wrap="square" rtlCol="0">
            <a:spAutoFit/>
          </a:bodyPr>
          <a:lstStyle/>
          <a:p>
            <a:pPr algn="just">
              <a:defRPr/>
            </a:pPr>
            <a:r>
              <a:rPr lang="en-ZA" sz="1300" dirty="0">
                <a:solidFill>
                  <a:srgbClr val="282828"/>
                </a:solidFill>
                <a:latin typeface="Century Gothic" panose="020B0502020202020204" pitchFamily="34" charset="0"/>
              </a:rPr>
              <a:t>Our global footprint stretches over all </a:t>
            </a:r>
            <a:r>
              <a:rPr lang="en-ZA" sz="1300" b="1" dirty="0">
                <a:solidFill>
                  <a:srgbClr val="282828"/>
                </a:solidFill>
                <a:latin typeface="Century Gothic" panose="020B0502020202020204" pitchFamily="34" charset="0"/>
              </a:rPr>
              <a:t>7 continents</a:t>
            </a:r>
            <a:r>
              <a:rPr lang="en-ZA" sz="1300" dirty="0">
                <a:solidFill>
                  <a:srgbClr val="282828"/>
                </a:solidFill>
                <a:latin typeface="Century Gothic" panose="020B0502020202020204" pitchFamily="34" charset="0"/>
              </a:rPr>
              <a:t>, as well as a key focus on all 54 African Countries, with industry leading professional partners in each jurisdiction.</a:t>
            </a:r>
          </a:p>
        </p:txBody>
      </p:sp>
      <p:pic>
        <p:nvPicPr>
          <p:cNvPr id="18" name="Graphic 17">
            <a:extLst>
              <a:ext uri="{FF2B5EF4-FFF2-40B4-BE49-F238E27FC236}">
                <a16:creationId xmlns:a16="http://schemas.microsoft.com/office/drawing/2014/main" id="{8D0FB126-1AA6-62D9-2E73-F5DBA25EED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6400" y="3593381"/>
            <a:ext cx="4073239" cy="2287281"/>
          </a:xfrm>
          <a:prstGeom prst="rect">
            <a:avLst/>
          </a:prstGeom>
        </p:spPr>
      </p:pic>
      <p:pic>
        <p:nvPicPr>
          <p:cNvPr id="21" name="Picture 20">
            <a:extLst>
              <a:ext uri="{FF2B5EF4-FFF2-40B4-BE49-F238E27FC236}">
                <a16:creationId xmlns:a16="http://schemas.microsoft.com/office/drawing/2014/main" id="{6A0EA35C-D951-A44F-CFFC-88FCCC3E6C5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999095" y="2936099"/>
            <a:ext cx="1611266" cy="404380"/>
          </a:xfrm>
          <a:prstGeom prst="rect">
            <a:avLst/>
          </a:prstGeom>
        </p:spPr>
      </p:pic>
    </p:spTree>
    <p:extLst>
      <p:ext uri="{BB962C8B-B14F-4D97-AF65-F5344CB8AC3E}">
        <p14:creationId xmlns:p14="http://schemas.microsoft.com/office/powerpoint/2010/main" val="55486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B29919-6C03-C0C7-7FA6-45F98D6818FE}"/>
              </a:ext>
            </a:extLst>
          </p:cNvPr>
          <p:cNvSpPr/>
          <p:nvPr/>
        </p:nvSpPr>
        <p:spPr>
          <a:xfrm>
            <a:off x="-4475" y="0"/>
            <a:ext cx="9148475" cy="6914713"/>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CAE489CB-1BCA-4068-64EA-C73810B8482E}"/>
              </a:ext>
            </a:extLst>
          </p:cNvPr>
          <p:cNvSpPr/>
          <p:nvPr/>
        </p:nvSpPr>
        <p:spPr>
          <a:xfrm rot="16200000">
            <a:off x="5380553" y="-2677234"/>
            <a:ext cx="473922" cy="7044026"/>
          </a:xfrm>
          <a:prstGeom prst="rect">
            <a:avLst/>
          </a:prstGeom>
          <a:solidFill>
            <a:srgbClr val="BB9C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21D79D-1923-9767-4E82-869793E4F8B5}"/>
              </a:ext>
            </a:extLst>
          </p:cNvPr>
          <p:cNvSpPr/>
          <p:nvPr/>
        </p:nvSpPr>
        <p:spPr>
          <a:xfrm rot="16200000">
            <a:off x="3904817" y="1680004"/>
            <a:ext cx="1325417" cy="9144000"/>
          </a:xfrm>
          <a:prstGeom prst="rect">
            <a:avLst/>
          </a:prstGeom>
          <a:gradFill>
            <a:gsLst>
              <a:gs pos="100000">
                <a:srgbClr val="212121"/>
              </a:gs>
              <a:gs pos="100000">
                <a:schemeClr val="tx1">
                  <a:alpha val="2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18">
            <a:extLst>
              <a:ext uri="{FF2B5EF4-FFF2-40B4-BE49-F238E27FC236}">
                <a16:creationId xmlns:a16="http://schemas.microsoft.com/office/drawing/2014/main" id="{BAC8022C-C53D-F342-8801-F8249A92C18A}"/>
              </a:ext>
            </a:extLst>
          </p:cNvPr>
          <p:cNvSpPr txBox="1">
            <a:spLocks/>
          </p:cNvSpPr>
          <p:nvPr/>
        </p:nvSpPr>
        <p:spPr>
          <a:xfrm>
            <a:off x="2370189" y="657772"/>
            <a:ext cx="8229600"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000" b="1" kern="0" spc="-45" dirty="0">
                <a:solidFill>
                  <a:schemeClr val="bg1"/>
                </a:solidFill>
                <a:latin typeface="Century Gothic" panose="020B0502020202020204" pitchFamily="34" charset="0"/>
                <a:cs typeface="Trebuchet MS"/>
              </a:rPr>
              <a:t>BIG NEWS | </a:t>
            </a:r>
            <a:r>
              <a:rPr lang="en-GB" sz="2000" kern="0" spc="-45" dirty="0">
                <a:solidFill>
                  <a:schemeClr val="bg1"/>
                </a:solidFill>
                <a:latin typeface="Century Gothic" panose="020B0502020202020204" pitchFamily="34" charset="0"/>
                <a:cs typeface="Trebuchet MS"/>
              </a:rPr>
              <a:t>RAPPORT &amp; CITY PRESS</a:t>
            </a:r>
          </a:p>
        </p:txBody>
      </p:sp>
      <p:sp>
        <p:nvSpPr>
          <p:cNvPr id="17" name="Rectangle 16">
            <a:extLst>
              <a:ext uri="{FF2B5EF4-FFF2-40B4-BE49-F238E27FC236}">
                <a16:creationId xmlns:a16="http://schemas.microsoft.com/office/drawing/2014/main" id="{401F146F-2E54-9B7E-432C-A299F48F0ACD}"/>
              </a:ext>
            </a:extLst>
          </p:cNvPr>
          <p:cNvSpPr/>
          <p:nvPr/>
        </p:nvSpPr>
        <p:spPr>
          <a:xfrm rot="16200000">
            <a:off x="3548428" y="1319138"/>
            <a:ext cx="2047148" cy="9144000"/>
          </a:xfrm>
          <a:prstGeom prst="rect">
            <a:avLst/>
          </a:prstGeom>
          <a:solidFill>
            <a:srgbClr val="BB9C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creenshot, sky, outdoor&#10;&#10;Description automatically generated">
            <a:extLst>
              <a:ext uri="{FF2B5EF4-FFF2-40B4-BE49-F238E27FC236}">
                <a16:creationId xmlns:a16="http://schemas.microsoft.com/office/drawing/2014/main" id="{9B2BD6FC-B047-D032-3061-A3184696B8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8364" y="1962089"/>
            <a:ext cx="2606501" cy="3949243"/>
          </a:xfrm>
          <a:prstGeom prst="rect">
            <a:avLst/>
          </a:prstGeom>
          <a:effectLst>
            <a:outerShdw blurRad="50800" dist="38100" dir="2700000" algn="tl" rotWithShape="0">
              <a:prstClr val="black">
                <a:alpha val="40000"/>
              </a:prstClr>
            </a:outerShdw>
          </a:effectLst>
        </p:spPr>
      </p:pic>
      <p:pic>
        <p:nvPicPr>
          <p:cNvPr id="15" name="Picture 14" descr="A picture containing text, newspaper, newsprint, news&#10;&#10;Description automatically generated">
            <a:extLst>
              <a:ext uri="{FF2B5EF4-FFF2-40B4-BE49-F238E27FC236}">
                <a16:creationId xmlns:a16="http://schemas.microsoft.com/office/drawing/2014/main" id="{CC1AE08A-DB63-FC8B-B63C-1F17B84A15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135" y="2384892"/>
            <a:ext cx="5600928" cy="3556618"/>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8C2B4515-F135-A03E-6010-E923161442D4}"/>
              </a:ext>
            </a:extLst>
          </p:cNvPr>
          <p:cNvSpPr/>
          <p:nvPr/>
        </p:nvSpPr>
        <p:spPr>
          <a:xfrm rot="16200000">
            <a:off x="105068" y="502752"/>
            <a:ext cx="473922" cy="684053"/>
          </a:xfrm>
          <a:prstGeom prst="rect">
            <a:avLst/>
          </a:prstGeom>
          <a:solidFill>
            <a:srgbClr val="BB9C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Volume with solid fill">
            <a:extLst>
              <a:ext uri="{FF2B5EF4-FFF2-40B4-BE49-F238E27FC236}">
                <a16:creationId xmlns:a16="http://schemas.microsoft.com/office/drawing/2014/main" id="{246D5980-5EDD-1841-681E-00AC7590BE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4528" y="0"/>
            <a:ext cx="1695661" cy="16956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761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64EE36-51A4-4BC4-2619-F7C22E4D21F0}"/>
              </a:ext>
            </a:extLst>
          </p:cNvPr>
          <p:cNvSpPr/>
          <p:nvPr/>
        </p:nvSpPr>
        <p:spPr>
          <a:xfrm rot="16200000">
            <a:off x="1135313" y="-1143000"/>
            <a:ext cx="6857999" cy="9144000"/>
          </a:xfrm>
          <a:prstGeom prst="rect">
            <a:avLst/>
          </a:prstGeom>
          <a:gradFill>
            <a:gsLst>
              <a:gs pos="100000">
                <a:schemeClr val="tx1">
                  <a:alpha val="75000"/>
                </a:schemeClr>
              </a:gs>
              <a:gs pos="100000">
                <a:schemeClr val="tx1">
                  <a:alpha val="2000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870EDC-5BBC-D655-17D4-5C271C7EDF07}"/>
              </a:ext>
            </a:extLst>
          </p:cNvPr>
          <p:cNvSpPr txBox="1"/>
          <p:nvPr/>
        </p:nvSpPr>
        <p:spPr>
          <a:xfrm>
            <a:off x="7687" y="3735481"/>
            <a:ext cx="9144000" cy="76944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entury Gothic"/>
                <a:ea typeface="+mn-ea"/>
                <a:cs typeface="+mn-cs"/>
              </a:rPr>
              <a:t>MEET THE SPEAKER</a:t>
            </a:r>
            <a:endParaRPr kumimoji="0" lang="en-US" sz="4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Rectangle 3">
            <a:extLst>
              <a:ext uri="{FF2B5EF4-FFF2-40B4-BE49-F238E27FC236}">
                <a16:creationId xmlns:a16="http://schemas.microsoft.com/office/drawing/2014/main" id="{3192EF19-22AC-0254-484B-4C8ABB3B31B9}"/>
              </a:ext>
            </a:extLst>
          </p:cNvPr>
          <p:cNvSpPr/>
          <p:nvPr/>
        </p:nvSpPr>
        <p:spPr>
          <a:xfrm>
            <a:off x="3245668" y="5109067"/>
            <a:ext cx="2652663" cy="1768532"/>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15D41E1-82C3-E196-8921-F811B1B005E0}"/>
              </a:ext>
            </a:extLst>
          </p:cNvPr>
          <p:cNvSpPr/>
          <p:nvPr/>
        </p:nvSpPr>
        <p:spPr>
          <a:xfrm>
            <a:off x="3245668" y="0"/>
            <a:ext cx="2652663" cy="3122520"/>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E74339-EBCD-E46B-48F6-2F1A63B8D810}"/>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p:blipFill>
        <p:spPr>
          <a:xfrm>
            <a:off x="3487259" y="2000700"/>
            <a:ext cx="2169481" cy="899105"/>
          </a:xfrm>
          <a:prstGeom prst="rect">
            <a:avLst/>
          </a:prstGeom>
        </p:spPr>
      </p:pic>
    </p:spTree>
    <p:extLst>
      <p:ext uri="{BB962C8B-B14F-4D97-AF65-F5344CB8AC3E}">
        <p14:creationId xmlns:p14="http://schemas.microsoft.com/office/powerpoint/2010/main" val="253074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4E26FEB-0F6A-4DAD-06D3-7AE96ABC194B}"/>
              </a:ext>
            </a:extLst>
          </p:cNvPr>
          <p:cNvPicPr>
            <a:picLocks noChangeAspect="1"/>
          </p:cNvPicPr>
          <p:nvPr/>
        </p:nvPicPr>
        <p:blipFill>
          <a:blip r:embed="rId3"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sp>
        <p:nvSpPr>
          <p:cNvPr id="16" name="Rectangle 15">
            <a:extLst>
              <a:ext uri="{FF2B5EF4-FFF2-40B4-BE49-F238E27FC236}">
                <a16:creationId xmlns:a16="http://schemas.microsoft.com/office/drawing/2014/main" id="{F4A6CCC2-4A49-8643-9C00-BAB9965913C4}"/>
              </a:ext>
            </a:extLst>
          </p:cNvPr>
          <p:cNvSpPr/>
          <p:nvPr/>
        </p:nvSpPr>
        <p:spPr>
          <a:xfrm>
            <a:off x="1149552" y="1088176"/>
            <a:ext cx="8014545" cy="4476881"/>
          </a:xfrm>
          <a:prstGeom prst="rect">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6D7C42-9252-FA4C-952B-DDAFE070EC28}"/>
              </a:ext>
            </a:extLst>
          </p:cNvPr>
          <p:cNvSpPr/>
          <p:nvPr/>
        </p:nvSpPr>
        <p:spPr>
          <a:xfrm>
            <a:off x="1149552" y="1088175"/>
            <a:ext cx="7825427" cy="4476881"/>
          </a:xfrm>
          <a:prstGeom prst="rect">
            <a:avLst/>
          </a:prstGeom>
          <a:solidFill>
            <a:srgbClr val="28282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34" name="Rectangle 33">
            <a:extLst>
              <a:ext uri="{FF2B5EF4-FFF2-40B4-BE49-F238E27FC236}">
                <a16:creationId xmlns:a16="http://schemas.microsoft.com/office/drawing/2014/main" id="{735DC09B-30DC-0643-AA8C-25F44C154438}"/>
              </a:ext>
            </a:extLst>
          </p:cNvPr>
          <p:cNvSpPr/>
          <p:nvPr/>
        </p:nvSpPr>
        <p:spPr>
          <a:xfrm>
            <a:off x="1019051" y="1567640"/>
            <a:ext cx="3146549" cy="331397"/>
          </a:xfrm>
          <a:prstGeom prst="rect">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18">
            <a:extLst>
              <a:ext uri="{FF2B5EF4-FFF2-40B4-BE49-F238E27FC236}">
                <a16:creationId xmlns:a16="http://schemas.microsoft.com/office/drawing/2014/main" id="{74484D41-1D8D-BA40-8233-9A2CDEB3F508}"/>
              </a:ext>
            </a:extLst>
          </p:cNvPr>
          <p:cNvSpPr txBox="1">
            <a:spLocks/>
          </p:cNvSpPr>
          <p:nvPr/>
        </p:nvSpPr>
        <p:spPr>
          <a:xfrm>
            <a:off x="5361259" y="550343"/>
            <a:ext cx="3875262" cy="689319"/>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4400" b="1" kern="0" spc="-45" dirty="0">
                <a:solidFill>
                  <a:srgbClr val="282828"/>
                </a:solidFill>
                <a:latin typeface="Century Gothic"/>
                <a:cs typeface="Trebuchet MS"/>
              </a:rPr>
              <a:t>THE SPEAKER</a:t>
            </a:r>
            <a:endParaRPr lang="en-GB" sz="4400" b="1" kern="0" dirty="0">
              <a:solidFill>
                <a:srgbClr val="282828"/>
              </a:solidFill>
              <a:latin typeface="Century Gothic" panose="020B0502020202020204" pitchFamily="34" charset="0"/>
              <a:cs typeface="Trebuchet MS"/>
            </a:endParaRPr>
          </a:p>
        </p:txBody>
      </p:sp>
      <p:sp>
        <p:nvSpPr>
          <p:cNvPr id="40" name="TextBox 39">
            <a:extLst>
              <a:ext uri="{FF2B5EF4-FFF2-40B4-BE49-F238E27FC236}">
                <a16:creationId xmlns:a16="http://schemas.microsoft.com/office/drawing/2014/main" id="{E5208ABA-C6C7-0E45-864A-FBF712300719}"/>
              </a:ext>
            </a:extLst>
          </p:cNvPr>
          <p:cNvSpPr txBox="1"/>
          <p:nvPr/>
        </p:nvSpPr>
        <p:spPr>
          <a:xfrm>
            <a:off x="4296101" y="1594838"/>
            <a:ext cx="4356692" cy="307777"/>
          </a:xfrm>
          <a:prstGeom prst="rect">
            <a:avLst/>
          </a:prstGeom>
          <a:noFill/>
        </p:spPr>
        <p:txBody>
          <a:bodyPr wrap="square">
            <a:spAutoFit/>
          </a:bodyPr>
          <a:lstStyle/>
          <a:p>
            <a:r>
              <a:rPr lang="en-US" sz="1400" b="1" dirty="0">
                <a:solidFill>
                  <a:srgbClr val="BB9C53"/>
                </a:solidFill>
                <a:latin typeface="Century Gothic" panose="020B0502020202020204" pitchFamily="34" charset="0"/>
              </a:rPr>
              <a:t>Head of Strategic Engagement &amp; Compliance</a:t>
            </a:r>
            <a:endParaRPr lang="en-ZA" sz="1400" b="1" dirty="0">
              <a:solidFill>
                <a:srgbClr val="BB9C53"/>
              </a:solidFill>
              <a:latin typeface="Century Gothic" panose="020B0502020202020204" pitchFamily="34" charset="0"/>
            </a:endParaRPr>
          </a:p>
        </p:txBody>
      </p:sp>
      <p:sp>
        <p:nvSpPr>
          <p:cNvPr id="43" name="TextBox 42">
            <a:extLst>
              <a:ext uri="{FF2B5EF4-FFF2-40B4-BE49-F238E27FC236}">
                <a16:creationId xmlns:a16="http://schemas.microsoft.com/office/drawing/2014/main" id="{76E7DD40-451F-5044-8A26-FEC798AC4DBC}"/>
              </a:ext>
            </a:extLst>
          </p:cNvPr>
          <p:cNvSpPr txBox="1"/>
          <p:nvPr/>
        </p:nvSpPr>
        <p:spPr>
          <a:xfrm>
            <a:off x="1823649" y="1968144"/>
            <a:ext cx="6904715" cy="3355214"/>
          </a:xfrm>
          <a:prstGeom prst="rect">
            <a:avLst/>
          </a:prstGeom>
          <a:noFill/>
        </p:spPr>
        <p:txBody>
          <a:bodyPr wrap="square" lIns="91440" tIns="45720" rIns="91440" bIns="45720" anchor="t">
            <a:spAutoFit/>
          </a:bodyPr>
          <a:lstStyle/>
          <a:p>
            <a:pPr algn="just">
              <a:lnSpc>
                <a:spcPct val="150000"/>
              </a:lnSpc>
            </a:pPr>
            <a:r>
              <a:rPr lang="en-GB" sz="1300" dirty="0">
                <a:solidFill>
                  <a:schemeClr val="bg1"/>
                </a:solidFill>
                <a:latin typeface="Century Gothic"/>
              </a:rPr>
              <a:t>Jashwin Baijoo is the Head of Strategic Engagement and Compliance. He holds both an LLB, and LLM degree, specialising in International Tax and Business Law. Jashwin has 5 years of legal experience in various aspects of South African and international law.</a:t>
            </a:r>
            <a:endParaRPr lang="en-US" sz="1300" dirty="0">
              <a:solidFill>
                <a:schemeClr val="bg1"/>
              </a:solidFill>
              <a:latin typeface="Century Gothic"/>
            </a:endParaRPr>
          </a:p>
          <a:p>
            <a:pPr algn="just">
              <a:lnSpc>
                <a:spcPct val="150000"/>
              </a:lnSpc>
            </a:pPr>
            <a:endParaRPr lang="en-GB" sz="1300" dirty="0">
              <a:solidFill>
                <a:schemeClr val="bg1"/>
              </a:solidFill>
              <a:latin typeface="Century Gothic"/>
            </a:endParaRPr>
          </a:p>
          <a:p>
            <a:pPr algn="just">
              <a:lnSpc>
                <a:spcPct val="150000"/>
              </a:lnSpc>
            </a:pPr>
            <a:r>
              <a:rPr lang="en-GB" sz="1300" dirty="0">
                <a:solidFill>
                  <a:schemeClr val="bg1"/>
                </a:solidFill>
                <a:latin typeface="Century Gothic"/>
              </a:rPr>
              <a:t>He is an admitted attorney of the High Court of South Africa with both practical litigation and consulting experience. He has worked in law firms focusing on dealing with litigation and commercial disputes. Jashwin moved from the pure practice of law to the consulting industry and has entrenched himself within tax law, specifically dealing with the elements of cross-border taxation, corporate incorporations and compliance, and international regulatory applications.</a:t>
            </a:r>
          </a:p>
        </p:txBody>
      </p:sp>
      <p:sp>
        <p:nvSpPr>
          <p:cNvPr id="44" name="TextBox 43">
            <a:extLst>
              <a:ext uri="{FF2B5EF4-FFF2-40B4-BE49-F238E27FC236}">
                <a16:creationId xmlns:a16="http://schemas.microsoft.com/office/drawing/2014/main" id="{357C7239-3EEB-0F4A-BCFD-8D22DEB280EB}"/>
              </a:ext>
            </a:extLst>
          </p:cNvPr>
          <p:cNvSpPr txBox="1"/>
          <p:nvPr/>
        </p:nvSpPr>
        <p:spPr>
          <a:xfrm>
            <a:off x="1823649" y="1428514"/>
            <a:ext cx="2341951" cy="494494"/>
          </a:xfrm>
          <a:prstGeom prst="rect">
            <a:avLst/>
          </a:prstGeom>
          <a:noFill/>
        </p:spPr>
        <p:txBody>
          <a:bodyPr wrap="square">
            <a:spAutoFit/>
          </a:bodyPr>
          <a:lstStyle/>
          <a:p>
            <a:pPr>
              <a:lnSpc>
                <a:spcPct val="150000"/>
              </a:lnSpc>
            </a:pPr>
            <a:r>
              <a:rPr lang="en-US" sz="2000" b="1" dirty="0">
                <a:solidFill>
                  <a:schemeClr val="bg1"/>
                </a:solidFill>
                <a:latin typeface="Century Gothic"/>
              </a:rPr>
              <a:t>JASHWIN BAIJOO</a:t>
            </a:r>
          </a:p>
        </p:txBody>
      </p:sp>
      <p:grpSp>
        <p:nvGrpSpPr>
          <p:cNvPr id="7" name="Group 6">
            <a:extLst>
              <a:ext uri="{FF2B5EF4-FFF2-40B4-BE49-F238E27FC236}">
                <a16:creationId xmlns:a16="http://schemas.microsoft.com/office/drawing/2014/main" id="{791F00F7-ECF2-D35C-4313-C14B9426CC28}"/>
              </a:ext>
            </a:extLst>
          </p:cNvPr>
          <p:cNvGrpSpPr/>
          <p:nvPr/>
        </p:nvGrpSpPr>
        <p:grpSpPr>
          <a:xfrm>
            <a:off x="210275" y="236293"/>
            <a:ext cx="1662001" cy="1662000"/>
            <a:chOff x="210275" y="236293"/>
            <a:chExt cx="1662001" cy="1662000"/>
          </a:xfrm>
        </p:grpSpPr>
        <p:sp>
          <p:nvSpPr>
            <p:cNvPr id="35" name="Oval 34">
              <a:extLst>
                <a:ext uri="{FF2B5EF4-FFF2-40B4-BE49-F238E27FC236}">
                  <a16:creationId xmlns:a16="http://schemas.microsoft.com/office/drawing/2014/main" id="{497E2EC2-10B6-5D48-9FF2-80327251D35E}"/>
                </a:ext>
              </a:extLst>
            </p:cNvPr>
            <p:cNvSpPr/>
            <p:nvPr/>
          </p:nvSpPr>
          <p:spPr>
            <a:xfrm>
              <a:off x="210275" y="236293"/>
              <a:ext cx="1662001" cy="1662000"/>
            </a:xfrm>
            <a:prstGeom prst="ellipse">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person, person, holding&#10;&#10;Description automatically generated">
              <a:extLst>
                <a:ext uri="{FF2B5EF4-FFF2-40B4-BE49-F238E27FC236}">
                  <a16:creationId xmlns:a16="http://schemas.microsoft.com/office/drawing/2014/main" id="{11359710-FCD5-700E-F655-9C955FED49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316" y="255919"/>
              <a:ext cx="1615918" cy="1615918"/>
            </a:xfrm>
            <a:prstGeom prst="rect">
              <a:avLst/>
            </a:prstGeom>
          </p:spPr>
        </p:pic>
      </p:grpSp>
      <p:pic>
        <p:nvPicPr>
          <p:cNvPr id="9" name="Picture 8">
            <a:extLst>
              <a:ext uri="{FF2B5EF4-FFF2-40B4-BE49-F238E27FC236}">
                <a16:creationId xmlns:a16="http://schemas.microsoft.com/office/drawing/2014/main" id="{5AFBD2D1-959C-7875-F878-B9C9448DDEFF}"/>
              </a:ext>
            </a:extLst>
          </p:cNvPr>
          <p:cNvPicPr>
            <a:picLocks noChangeAspect="1"/>
          </p:cNvPicPr>
          <p:nvPr/>
        </p:nvPicPr>
        <p:blipFill>
          <a:blip r:embed="rId5"/>
          <a:stretch>
            <a:fillRect/>
          </a:stretch>
        </p:blipFill>
        <p:spPr>
          <a:xfrm>
            <a:off x="219429" y="242522"/>
            <a:ext cx="1640182" cy="1640182"/>
          </a:xfrm>
          <a:prstGeom prst="rect">
            <a:avLst/>
          </a:prstGeom>
        </p:spPr>
      </p:pic>
      <p:grpSp>
        <p:nvGrpSpPr>
          <p:cNvPr id="10" name="Group 9">
            <a:extLst>
              <a:ext uri="{FF2B5EF4-FFF2-40B4-BE49-F238E27FC236}">
                <a16:creationId xmlns:a16="http://schemas.microsoft.com/office/drawing/2014/main" id="{F97D046D-A4D3-BE1A-0EE6-ACB58B4EEEB0}"/>
              </a:ext>
            </a:extLst>
          </p:cNvPr>
          <p:cNvGrpSpPr/>
          <p:nvPr/>
        </p:nvGrpSpPr>
        <p:grpSpPr>
          <a:xfrm>
            <a:off x="451942" y="6440547"/>
            <a:ext cx="8391038" cy="261316"/>
            <a:chOff x="451942" y="6440547"/>
            <a:chExt cx="8391038" cy="261316"/>
          </a:xfrm>
        </p:grpSpPr>
        <p:sp>
          <p:nvSpPr>
            <p:cNvPr id="13" name="object 18">
              <a:extLst>
                <a:ext uri="{FF2B5EF4-FFF2-40B4-BE49-F238E27FC236}">
                  <a16:creationId xmlns:a16="http://schemas.microsoft.com/office/drawing/2014/main" id="{CF79A80D-F737-9885-3D10-3A34537BB8AF}"/>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dirty="0">
                  <a:solidFill>
                    <a:srgbClr val="282828"/>
                  </a:solidFill>
                  <a:latin typeface="Century Gothic"/>
                  <a:cs typeface="Trebuchet MS"/>
                </a:rPr>
                <a:t>JULY 2023 </a:t>
              </a:r>
              <a:r>
                <a:rPr lang="en-GB" sz="800" kern="0" spc="-45" dirty="0">
                  <a:solidFill>
                    <a:srgbClr val="282828"/>
                  </a:solidFill>
                  <a:latin typeface="Century Gothic"/>
                  <a:cs typeface="Trebuchet MS"/>
                </a:rPr>
                <a:t>| ALL RIGHTS RESERVED</a:t>
              </a:r>
              <a:endParaRPr lang="en-GB" sz="800" kern="0" dirty="0">
                <a:solidFill>
                  <a:srgbClr val="282828"/>
                </a:solidFill>
                <a:latin typeface="Century Gothic"/>
                <a:cs typeface="Trebuchet MS"/>
              </a:endParaRPr>
            </a:p>
          </p:txBody>
        </p:sp>
        <p:grpSp>
          <p:nvGrpSpPr>
            <p:cNvPr id="14" name="Group 13">
              <a:extLst>
                <a:ext uri="{FF2B5EF4-FFF2-40B4-BE49-F238E27FC236}">
                  <a16:creationId xmlns:a16="http://schemas.microsoft.com/office/drawing/2014/main" id="{4305139E-CC57-1F36-C5B8-778F36459819}"/>
                </a:ext>
              </a:extLst>
            </p:cNvPr>
            <p:cNvGrpSpPr/>
            <p:nvPr/>
          </p:nvGrpSpPr>
          <p:grpSpPr>
            <a:xfrm>
              <a:off x="7269379" y="6440547"/>
              <a:ext cx="1573601" cy="261316"/>
              <a:chOff x="7269379" y="6440547"/>
              <a:chExt cx="1573601" cy="261316"/>
            </a:xfrm>
          </p:grpSpPr>
          <p:sp>
            <p:nvSpPr>
              <p:cNvPr id="15" name="object 18">
                <a:extLst>
                  <a:ext uri="{FF2B5EF4-FFF2-40B4-BE49-F238E27FC236}">
                    <a16:creationId xmlns:a16="http://schemas.microsoft.com/office/drawing/2014/main" id="{42A7287B-CF5B-3018-E3DC-63BDFD02726E}"/>
                  </a:ext>
                </a:extLst>
              </p:cNvPr>
              <p:cNvSpPr txBox="1">
                <a:spLocks/>
              </p:cNvSpPr>
              <p:nvPr/>
            </p:nvSpPr>
            <p:spPr>
              <a:xfrm>
                <a:off x="7269379"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8" name="Picture 17" descr="Logo&#10;&#10;Description automatically generated">
                <a:extLst>
                  <a:ext uri="{FF2B5EF4-FFF2-40B4-BE49-F238E27FC236}">
                    <a16:creationId xmlns:a16="http://schemas.microsoft.com/office/drawing/2014/main" id="{C20B4909-1DED-2F52-6C76-3F94A83781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7716" y="6440547"/>
                <a:ext cx="1045264" cy="261316"/>
              </a:xfrm>
              <a:prstGeom prst="rect">
                <a:avLst/>
              </a:prstGeom>
            </p:spPr>
          </p:pic>
        </p:grpSp>
      </p:grpSp>
    </p:spTree>
    <p:extLst>
      <p:ext uri="{BB962C8B-B14F-4D97-AF65-F5344CB8AC3E}">
        <p14:creationId xmlns:p14="http://schemas.microsoft.com/office/powerpoint/2010/main" val="32556195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4E0C40418634585385EFD5DA658A5" ma:contentTypeVersion="17" ma:contentTypeDescription="Create a new document." ma:contentTypeScope="" ma:versionID="fdb9434f25f221d56b519b5851ed6f4c">
  <xsd:schema xmlns:xsd="http://www.w3.org/2001/XMLSchema" xmlns:xs="http://www.w3.org/2001/XMLSchema" xmlns:p="http://schemas.microsoft.com/office/2006/metadata/properties" xmlns:ns2="0c2eee02-b44c-4abb-b14d-7e4d378a7b95" xmlns:ns3="25ff2944-5799-431e-9660-fdaea24db721" targetNamespace="http://schemas.microsoft.com/office/2006/metadata/properties" ma:root="true" ma:fieldsID="6f52ea4af8ae7194c53e6fc097beb9ad" ns2:_="" ns3:_="">
    <xsd:import namespace="0c2eee02-b44c-4abb-b14d-7e4d378a7b95"/>
    <xsd:import namespace="25ff2944-5799-431e-9660-fdaea24db72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eee02-b44c-4abb-b14d-7e4d378a7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1668e6-58d7-4367-8f9b-cc1da63293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ff2944-5799-431e-9660-fdaea24db7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4ac1db-be34-4fb1-a8c1-eb01320a6c8e}" ma:internalName="TaxCatchAll" ma:showField="CatchAllData" ma:web="25ff2944-5799-431e-9660-fdaea24db7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5ff2944-5799-431e-9660-fdaea24db721">
      <UserInfo>
        <DisplayName>Madelein Basson</DisplayName>
        <AccountId>28</AccountId>
        <AccountType/>
      </UserInfo>
      <UserInfo>
        <DisplayName>Rebecca Minnie</DisplayName>
        <AccountId>27</AccountId>
        <AccountType/>
      </UserInfo>
      <UserInfo>
        <DisplayName>Victoria Lancefield</DisplayName>
        <AccountId>53</AccountId>
        <AccountType/>
      </UserInfo>
      <UserInfo>
        <DisplayName>Donne Trump</DisplayName>
        <AccountId>22</AccountId>
        <AccountType/>
      </UserInfo>
      <UserInfo>
        <DisplayName>X Jean du Toit</DisplayName>
        <AccountId>74</AccountId>
        <AccountType/>
      </UserInfo>
      <UserInfo>
        <DisplayName>Dylan Price</DisplayName>
        <AccountId>23</AccountId>
        <AccountType/>
      </UserInfo>
      <UserInfo>
        <DisplayName>Thomas Lobban</DisplayName>
        <AccountId>99</AccountId>
        <AccountType/>
      </UserInfo>
      <UserInfo>
        <DisplayName>X Jenny Watkins</DisplayName>
        <AccountId>163</AccountId>
        <AccountType/>
      </UserInfo>
      <UserInfo>
        <DisplayName>X Levi Schooling</DisplayName>
        <AccountId>20</AccountId>
        <AccountType/>
      </UserInfo>
      <UserInfo>
        <DisplayName>Nikolas Skafidas</DisplayName>
        <AccountId>426</AccountId>
        <AccountType/>
      </UserInfo>
      <UserInfo>
        <DisplayName>Jashwin Baijoo</DisplayName>
        <AccountId>77</AccountId>
        <AccountType/>
      </UserInfo>
      <UserInfo>
        <DisplayName>Lovemore Ndlovu</DisplayName>
        <AccountId>313</AccountId>
        <AccountType/>
      </UserInfo>
      <UserInfo>
        <DisplayName>Nicolas Botha</DisplayName>
        <AccountId>432</AccountId>
        <AccountType/>
      </UserInfo>
    </SharedWithUsers>
    <lcf76f155ced4ddcb4097134ff3c332f xmlns="0c2eee02-b44c-4abb-b14d-7e4d378a7b95">
      <Terms xmlns="http://schemas.microsoft.com/office/infopath/2007/PartnerControls"/>
    </lcf76f155ced4ddcb4097134ff3c332f>
    <TaxCatchAll xmlns="25ff2944-5799-431e-9660-fdaea24db721" xsi:nil="true"/>
  </documentManagement>
</p:properties>
</file>

<file path=customXml/itemProps1.xml><?xml version="1.0" encoding="utf-8"?>
<ds:datastoreItem xmlns:ds="http://schemas.openxmlformats.org/officeDocument/2006/customXml" ds:itemID="{CFCE167E-D2AE-4F19-B53A-E304896BD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eee02-b44c-4abb-b14d-7e4d378a7b95"/>
    <ds:schemaRef ds:uri="25ff2944-5799-431e-9660-fdaea24db7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B69DE2-D0BA-4B6B-97A9-454F79E2578D}">
  <ds:schemaRefs>
    <ds:schemaRef ds:uri="http://schemas.microsoft.com/sharepoint/v3/contenttype/forms"/>
  </ds:schemaRefs>
</ds:datastoreItem>
</file>

<file path=customXml/itemProps3.xml><?xml version="1.0" encoding="utf-8"?>
<ds:datastoreItem xmlns:ds="http://schemas.openxmlformats.org/officeDocument/2006/customXml" ds:itemID="{72169098-24EC-412D-BED5-F9B1A3FCDF63}">
  <ds:schemaRefs>
    <ds:schemaRef ds:uri="http://www.w3.org/XML/1998/namespace"/>
    <ds:schemaRef ds:uri="http://purl.org/dc/terms/"/>
    <ds:schemaRef ds:uri="25ff2944-5799-431e-9660-fdaea24db72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0c2eee02-b44c-4abb-b14d-7e4d378a7b9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2262</TotalTime>
  <Words>519</Words>
  <Application>Microsoft Office PowerPoint</Application>
  <PresentationFormat>On-screen Show (4:3)</PresentationFormat>
  <Paragraphs>59</Paragraphs>
  <Slides>9</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Andale Mono</vt:lpstr>
      <vt:lpstr>Arial</vt:lpstr>
      <vt:lpstr>Arial Black</vt:lpstr>
      <vt:lpstr>Calibri</vt:lpstr>
      <vt:lpstr>Calibri Light</vt:lpstr>
      <vt:lpstr>Century Gothic</vt:lpstr>
      <vt:lpstr>CenturyGothic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 Basson</dc:creator>
  <cp:lastModifiedBy>Izabel Steenkamp</cp:lastModifiedBy>
  <cp:revision>21</cp:revision>
  <dcterms:created xsi:type="dcterms:W3CDTF">2020-11-17T11:40:28Z</dcterms:created>
  <dcterms:modified xsi:type="dcterms:W3CDTF">2023-07-13T16:16:28Z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900</vt:r8>
  </property>
  <property fmtid="{D5CDD505-2E9C-101B-9397-08002B2CF9AE}" pid="3" name="ContentTypeId">
    <vt:lpwstr>0x0101009604E0C40418634585385EFD5DA658A5</vt:lpwstr>
  </property>
  <property fmtid="{D5CDD505-2E9C-101B-9397-08002B2CF9AE}" pid="4" name="MediaServiceImageTags">
    <vt:lpwstr/>
  </property>
</Properties>
</file>